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56" r:id="rId5"/>
    <p:sldId id="260" r:id="rId6"/>
    <p:sldId id="257" r:id="rId7"/>
    <p:sldId id="258" r:id="rId8"/>
    <p:sldId id="259" r:id="rId9"/>
    <p:sldId id="261" r:id="rId10"/>
    <p:sldId id="263" r:id="rId11"/>
    <p:sldId id="265" r:id="rId12"/>
    <p:sldId id="266" r:id="rId13"/>
    <p:sldId id="272" r:id="rId14"/>
    <p:sldId id="271" r:id="rId15"/>
    <p:sldId id="264" r:id="rId16"/>
    <p:sldId id="274" r:id="rId17"/>
    <p:sldId id="276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82" autoAdjust="0"/>
    <p:restoredTop sz="94660"/>
  </p:normalViewPr>
  <p:slideViewPr>
    <p:cSldViewPr>
      <p:cViewPr varScale="1">
        <p:scale>
          <a:sx n="73" d="100"/>
          <a:sy n="73" d="100"/>
        </p:scale>
        <p:origin x="103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D1578-771A-4203-B98C-3272FFEBDF5B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4F372-E5B0-4FB5-9299-5E05F72FDAC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484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6425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31629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7088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89925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9545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0246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6640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1862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1369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7208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9545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0226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6999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6928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102664-43FA-424F-80A1-EEA3820273CE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oleObject" Target="../embeddings/oleObject94.bin"/><Relationship Id="rId5" Type="http://schemas.openxmlformats.org/officeDocument/2006/relationships/image" Target="../media/image89.wmf"/><Relationship Id="rId4" Type="http://schemas.openxmlformats.org/officeDocument/2006/relationships/oleObject" Target="../embeddings/oleObject93.bin"/><Relationship Id="rId9" Type="http://schemas.openxmlformats.org/officeDocument/2006/relationships/image" Target="../media/image91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6.wmf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21" Type="http://schemas.openxmlformats.org/officeDocument/2006/relationships/image" Target="../media/image100.wmf"/><Relationship Id="rId34" Type="http://schemas.openxmlformats.org/officeDocument/2006/relationships/oleObject" Target="../embeddings/oleObject111.bin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98.wmf"/><Relationship Id="rId25" Type="http://schemas.openxmlformats.org/officeDocument/2006/relationships/image" Target="../media/image102.wmf"/><Relationship Id="rId33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104.wmf"/><Relationship Id="rId1" Type="http://schemas.openxmlformats.org/officeDocument/2006/relationships/tags" Target="../tags/tag1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95.wmf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0.bin"/><Relationship Id="rId37" Type="http://schemas.openxmlformats.org/officeDocument/2006/relationships/image" Target="../media/image108.wmf"/><Relationship Id="rId5" Type="http://schemas.openxmlformats.org/officeDocument/2006/relationships/image" Target="../media/image92.wmf"/><Relationship Id="rId15" Type="http://schemas.openxmlformats.org/officeDocument/2006/relationships/image" Target="../media/image97.wmf"/><Relationship Id="rId23" Type="http://schemas.openxmlformats.org/officeDocument/2006/relationships/image" Target="../media/image101.wmf"/><Relationship Id="rId28" Type="http://schemas.openxmlformats.org/officeDocument/2006/relationships/oleObject" Target="../embeddings/oleObject108.bin"/><Relationship Id="rId36" Type="http://schemas.openxmlformats.org/officeDocument/2006/relationships/oleObject" Target="../embeddings/oleObject112.bin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99.wmf"/><Relationship Id="rId31" Type="http://schemas.openxmlformats.org/officeDocument/2006/relationships/image" Target="../media/image105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4.w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103.wmf"/><Relationship Id="rId30" Type="http://schemas.openxmlformats.org/officeDocument/2006/relationships/oleObject" Target="../embeddings/oleObject109.bin"/><Relationship Id="rId35" Type="http://schemas.openxmlformats.org/officeDocument/2006/relationships/image" Target="../media/image107.wmf"/><Relationship Id="rId8" Type="http://schemas.openxmlformats.org/officeDocument/2006/relationships/oleObject" Target="../embeddings/oleObject98.bin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3.wmf"/><Relationship Id="rId18" Type="http://schemas.openxmlformats.org/officeDocument/2006/relationships/oleObject" Target="../embeddings/oleObject120.bin"/><Relationship Id="rId26" Type="http://schemas.openxmlformats.org/officeDocument/2006/relationships/oleObject" Target="../embeddings/oleObject124.bin"/><Relationship Id="rId39" Type="http://schemas.openxmlformats.org/officeDocument/2006/relationships/image" Target="../media/image126.wmf"/><Relationship Id="rId21" Type="http://schemas.openxmlformats.org/officeDocument/2006/relationships/image" Target="../media/image117.wmf"/><Relationship Id="rId34" Type="http://schemas.openxmlformats.org/officeDocument/2006/relationships/oleObject" Target="../embeddings/oleObject128.bin"/><Relationship Id="rId42" Type="http://schemas.openxmlformats.org/officeDocument/2006/relationships/oleObject" Target="../embeddings/oleObject132.bin"/><Relationship Id="rId7" Type="http://schemas.openxmlformats.org/officeDocument/2006/relationships/image" Target="../media/image11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9.bin"/><Relationship Id="rId29" Type="http://schemas.openxmlformats.org/officeDocument/2006/relationships/image" Target="../media/image121.wmf"/><Relationship Id="rId1" Type="http://schemas.openxmlformats.org/officeDocument/2006/relationships/tags" Target="../tags/tag13.x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112.wmf"/><Relationship Id="rId24" Type="http://schemas.openxmlformats.org/officeDocument/2006/relationships/oleObject" Target="../embeddings/oleObject123.bin"/><Relationship Id="rId32" Type="http://schemas.openxmlformats.org/officeDocument/2006/relationships/oleObject" Target="../embeddings/oleObject127.bin"/><Relationship Id="rId37" Type="http://schemas.openxmlformats.org/officeDocument/2006/relationships/image" Target="../media/image125.wmf"/><Relationship Id="rId40" Type="http://schemas.openxmlformats.org/officeDocument/2006/relationships/oleObject" Target="../embeddings/oleObject131.bin"/><Relationship Id="rId45" Type="http://schemas.openxmlformats.org/officeDocument/2006/relationships/image" Target="../media/image129.wmf"/><Relationship Id="rId5" Type="http://schemas.openxmlformats.org/officeDocument/2006/relationships/image" Target="../media/image109.wmf"/><Relationship Id="rId15" Type="http://schemas.openxmlformats.org/officeDocument/2006/relationships/image" Target="../media/image114.wmf"/><Relationship Id="rId23" Type="http://schemas.openxmlformats.org/officeDocument/2006/relationships/image" Target="../media/image118.wmf"/><Relationship Id="rId28" Type="http://schemas.openxmlformats.org/officeDocument/2006/relationships/oleObject" Target="../embeddings/oleObject125.bin"/><Relationship Id="rId36" Type="http://schemas.openxmlformats.org/officeDocument/2006/relationships/oleObject" Target="../embeddings/oleObject129.bin"/><Relationship Id="rId10" Type="http://schemas.openxmlformats.org/officeDocument/2006/relationships/oleObject" Target="../embeddings/oleObject116.bin"/><Relationship Id="rId19" Type="http://schemas.openxmlformats.org/officeDocument/2006/relationships/image" Target="../media/image116.wmf"/><Relationship Id="rId31" Type="http://schemas.openxmlformats.org/officeDocument/2006/relationships/image" Target="../media/image122.wmf"/><Relationship Id="rId44" Type="http://schemas.openxmlformats.org/officeDocument/2006/relationships/oleObject" Target="../embeddings/oleObject133.bin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11.wmf"/><Relationship Id="rId14" Type="http://schemas.openxmlformats.org/officeDocument/2006/relationships/oleObject" Target="../embeddings/oleObject118.bin"/><Relationship Id="rId22" Type="http://schemas.openxmlformats.org/officeDocument/2006/relationships/oleObject" Target="../embeddings/oleObject122.bin"/><Relationship Id="rId27" Type="http://schemas.openxmlformats.org/officeDocument/2006/relationships/image" Target="../media/image120.wmf"/><Relationship Id="rId30" Type="http://schemas.openxmlformats.org/officeDocument/2006/relationships/oleObject" Target="../embeddings/oleObject126.bin"/><Relationship Id="rId35" Type="http://schemas.openxmlformats.org/officeDocument/2006/relationships/image" Target="../media/image124.wmf"/><Relationship Id="rId43" Type="http://schemas.openxmlformats.org/officeDocument/2006/relationships/image" Target="../media/image128.wmf"/><Relationship Id="rId8" Type="http://schemas.openxmlformats.org/officeDocument/2006/relationships/oleObject" Target="../embeddings/oleObject115.bin"/><Relationship Id="rId3" Type="http://schemas.openxmlformats.org/officeDocument/2006/relationships/notesSlide" Target="../notesSlides/notesSlide12.xml"/><Relationship Id="rId12" Type="http://schemas.openxmlformats.org/officeDocument/2006/relationships/oleObject" Target="../embeddings/oleObject117.bin"/><Relationship Id="rId17" Type="http://schemas.openxmlformats.org/officeDocument/2006/relationships/image" Target="../media/image115.wmf"/><Relationship Id="rId25" Type="http://schemas.openxmlformats.org/officeDocument/2006/relationships/image" Target="../media/image119.wmf"/><Relationship Id="rId33" Type="http://schemas.openxmlformats.org/officeDocument/2006/relationships/image" Target="../media/image123.wmf"/><Relationship Id="rId38" Type="http://schemas.openxmlformats.org/officeDocument/2006/relationships/oleObject" Target="../embeddings/oleObject130.bin"/><Relationship Id="rId20" Type="http://schemas.openxmlformats.org/officeDocument/2006/relationships/oleObject" Target="../embeddings/oleObject121.bin"/><Relationship Id="rId41" Type="http://schemas.openxmlformats.org/officeDocument/2006/relationships/image" Target="../media/image1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138.bin"/><Relationship Id="rId18" Type="http://schemas.openxmlformats.org/officeDocument/2006/relationships/image" Target="../media/image137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134.wmf"/><Relationship Id="rId17" Type="http://schemas.openxmlformats.org/officeDocument/2006/relationships/oleObject" Target="../embeddings/oleObject1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6.wmf"/><Relationship Id="rId1" Type="http://schemas.openxmlformats.org/officeDocument/2006/relationships/tags" Target="../tags/tag14.x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37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10" Type="http://schemas.openxmlformats.org/officeDocument/2006/relationships/image" Target="../media/image133.wmf"/><Relationship Id="rId4" Type="http://schemas.openxmlformats.org/officeDocument/2006/relationships/image" Target="../media/image130.png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13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3.bin"/><Relationship Id="rId13" Type="http://schemas.openxmlformats.org/officeDocument/2006/relationships/image" Target="../media/image142.wmf"/><Relationship Id="rId18" Type="http://schemas.openxmlformats.org/officeDocument/2006/relationships/image" Target="../media/image145.png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39.wmf"/><Relationship Id="rId12" Type="http://schemas.openxmlformats.org/officeDocument/2006/relationships/oleObject" Target="../embeddings/oleObject145.bin"/><Relationship Id="rId17" Type="http://schemas.openxmlformats.org/officeDocument/2006/relationships/image" Target="../media/image1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7.bin"/><Relationship Id="rId1" Type="http://schemas.openxmlformats.org/officeDocument/2006/relationships/tags" Target="../tags/tag15.xml"/><Relationship Id="rId6" Type="http://schemas.openxmlformats.org/officeDocument/2006/relationships/oleObject" Target="../embeddings/oleObject142.bin"/><Relationship Id="rId11" Type="http://schemas.openxmlformats.org/officeDocument/2006/relationships/image" Target="../media/image141.wmf"/><Relationship Id="rId5" Type="http://schemas.openxmlformats.org/officeDocument/2006/relationships/image" Target="../media/image138.wmf"/><Relationship Id="rId15" Type="http://schemas.openxmlformats.org/officeDocument/2006/relationships/image" Target="../media/image143.wmf"/><Relationship Id="rId10" Type="http://schemas.openxmlformats.org/officeDocument/2006/relationships/oleObject" Target="../embeddings/oleObject144.bin"/><Relationship Id="rId4" Type="http://schemas.openxmlformats.org/officeDocument/2006/relationships/oleObject" Target="../embeddings/oleObject141.bin"/><Relationship Id="rId9" Type="http://schemas.openxmlformats.org/officeDocument/2006/relationships/image" Target="../media/image140.wmf"/><Relationship Id="rId14" Type="http://schemas.openxmlformats.org/officeDocument/2006/relationships/oleObject" Target="../embeddings/oleObject14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1" Type="http://schemas.openxmlformats.org/officeDocument/2006/relationships/tags" Target="../tags/tag4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18" Type="http://schemas.openxmlformats.org/officeDocument/2006/relationships/image" Target="../media/image24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1" Type="http://schemas.openxmlformats.org/officeDocument/2006/relationships/tags" Target="../tags/tag5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19" Type="http://schemas.openxmlformats.org/officeDocument/2006/relationships/oleObject" Target="../embeddings/oleObject25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3.bin"/><Relationship Id="rId26" Type="http://schemas.openxmlformats.org/officeDocument/2006/relationships/oleObject" Target="../embeddings/oleObject37.bin"/><Relationship Id="rId39" Type="http://schemas.openxmlformats.org/officeDocument/2006/relationships/image" Target="../media/image42.wmf"/><Relationship Id="rId21" Type="http://schemas.openxmlformats.org/officeDocument/2006/relationships/image" Target="../media/image33.wmf"/><Relationship Id="rId34" Type="http://schemas.openxmlformats.org/officeDocument/2006/relationships/oleObject" Target="../embeddings/oleObject41.bin"/><Relationship Id="rId42" Type="http://schemas.openxmlformats.org/officeDocument/2006/relationships/oleObject" Target="../embeddings/oleObject45.bin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9" Type="http://schemas.openxmlformats.org/officeDocument/2006/relationships/image" Target="../media/image37.wmf"/><Relationship Id="rId1" Type="http://schemas.openxmlformats.org/officeDocument/2006/relationships/tags" Target="../tags/tag7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36.bin"/><Relationship Id="rId32" Type="http://schemas.openxmlformats.org/officeDocument/2006/relationships/oleObject" Target="../embeddings/oleObject40.bin"/><Relationship Id="rId37" Type="http://schemas.openxmlformats.org/officeDocument/2006/relationships/image" Target="../media/image41.wmf"/><Relationship Id="rId40" Type="http://schemas.openxmlformats.org/officeDocument/2006/relationships/oleObject" Target="../embeddings/oleObject44.bin"/><Relationship Id="rId45" Type="http://schemas.openxmlformats.org/officeDocument/2006/relationships/image" Target="../media/image45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28" Type="http://schemas.openxmlformats.org/officeDocument/2006/relationships/oleObject" Target="../embeddings/oleObject38.bin"/><Relationship Id="rId36" Type="http://schemas.openxmlformats.org/officeDocument/2006/relationships/oleObject" Target="../embeddings/oleObject42.bin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2.wmf"/><Relationship Id="rId31" Type="http://schemas.openxmlformats.org/officeDocument/2006/relationships/image" Target="../media/image38.wmf"/><Relationship Id="rId44" Type="http://schemas.openxmlformats.org/officeDocument/2006/relationships/oleObject" Target="../embeddings/oleObject46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Relationship Id="rId27" Type="http://schemas.openxmlformats.org/officeDocument/2006/relationships/image" Target="../media/image36.wmf"/><Relationship Id="rId30" Type="http://schemas.openxmlformats.org/officeDocument/2006/relationships/oleObject" Target="../embeddings/oleObject39.bin"/><Relationship Id="rId35" Type="http://schemas.openxmlformats.org/officeDocument/2006/relationships/image" Target="../media/image40.wmf"/><Relationship Id="rId43" Type="http://schemas.openxmlformats.org/officeDocument/2006/relationships/image" Target="../media/image44.wmf"/><Relationship Id="rId8" Type="http://schemas.openxmlformats.org/officeDocument/2006/relationships/oleObject" Target="../embeddings/oleObject28.bin"/><Relationship Id="rId3" Type="http://schemas.openxmlformats.org/officeDocument/2006/relationships/notesSlide" Target="../notesSlides/notesSlide6.xml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1.wmf"/><Relationship Id="rId25" Type="http://schemas.openxmlformats.org/officeDocument/2006/relationships/image" Target="../media/image35.wmf"/><Relationship Id="rId33" Type="http://schemas.openxmlformats.org/officeDocument/2006/relationships/image" Target="../media/image39.wmf"/><Relationship Id="rId38" Type="http://schemas.openxmlformats.org/officeDocument/2006/relationships/oleObject" Target="../embeddings/oleObject43.bin"/><Relationship Id="rId20" Type="http://schemas.openxmlformats.org/officeDocument/2006/relationships/oleObject" Target="../embeddings/oleObject34.bin"/><Relationship Id="rId41" Type="http://schemas.openxmlformats.org/officeDocument/2006/relationships/image" Target="../media/image43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0.wmf"/><Relationship Id="rId18" Type="http://schemas.openxmlformats.org/officeDocument/2006/relationships/oleObject" Target="../embeddings/oleObject54.bin"/><Relationship Id="rId26" Type="http://schemas.openxmlformats.org/officeDocument/2006/relationships/image" Target="../media/image56.wmf"/><Relationship Id="rId39" Type="http://schemas.openxmlformats.org/officeDocument/2006/relationships/oleObject" Target="../embeddings/oleObject66.bin"/><Relationship Id="rId21" Type="http://schemas.openxmlformats.org/officeDocument/2006/relationships/oleObject" Target="../embeddings/oleObject56.bin"/><Relationship Id="rId34" Type="http://schemas.openxmlformats.org/officeDocument/2006/relationships/oleObject" Target="../embeddings/oleObject63.bin"/><Relationship Id="rId42" Type="http://schemas.openxmlformats.org/officeDocument/2006/relationships/image" Target="../media/image63.wmf"/><Relationship Id="rId47" Type="http://schemas.openxmlformats.org/officeDocument/2006/relationships/oleObject" Target="../embeddings/oleObject70.bin"/><Relationship Id="rId50" Type="http://schemas.openxmlformats.org/officeDocument/2006/relationships/image" Target="../media/image67.wmf"/><Relationship Id="rId55" Type="http://schemas.openxmlformats.org/officeDocument/2006/relationships/oleObject" Target="../embeddings/oleObject74.bin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3.bin"/><Relationship Id="rId29" Type="http://schemas.openxmlformats.org/officeDocument/2006/relationships/oleObject" Target="../embeddings/oleObject60.bin"/><Relationship Id="rId11" Type="http://schemas.openxmlformats.org/officeDocument/2006/relationships/image" Target="../media/image49.wmf"/><Relationship Id="rId24" Type="http://schemas.openxmlformats.org/officeDocument/2006/relationships/image" Target="../media/image55.wmf"/><Relationship Id="rId32" Type="http://schemas.openxmlformats.org/officeDocument/2006/relationships/oleObject" Target="../embeddings/oleObject62.bin"/><Relationship Id="rId37" Type="http://schemas.openxmlformats.org/officeDocument/2006/relationships/oleObject" Target="../embeddings/oleObject65.bin"/><Relationship Id="rId40" Type="http://schemas.openxmlformats.org/officeDocument/2006/relationships/image" Target="../media/image62.wmf"/><Relationship Id="rId45" Type="http://schemas.openxmlformats.org/officeDocument/2006/relationships/oleObject" Target="../embeddings/oleObject69.bin"/><Relationship Id="rId53" Type="http://schemas.openxmlformats.org/officeDocument/2006/relationships/oleObject" Target="../embeddings/oleObject73.bin"/><Relationship Id="rId58" Type="http://schemas.openxmlformats.org/officeDocument/2006/relationships/image" Target="../media/image71.wmf"/><Relationship Id="rId5" Type="http://schemas.openxmlformats.org/officeDocument/2006/relationships/image" Target="../media/image46.wmf"/><Relationship Id="rId19" Type="http://schemas.openxmlformats.org/officeDocument/2006/relationships/oleObject" Target="../embeddings/oleObject55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2.bin"/><Relationship Id="rId22" Type="http://schemas.openxmlformats.org/officeDocument/2006/relationships/image" Target="../media/image54.wmf"/><Relationship Id="rId27" Type="http://schemas.openxmlformats.org/officeDocument/2006/relationships/oleObject" Target="../embeddings/oleObject59.bin"/><Relationship Id="rId30" Type="http://schemas.openxmlformats.org/officeDocument/2006/relationships/image" Target="../media/image58.wmf"/><Relationship Id="rId35" Type="http://schemas.openxmlformats.org/officeDocument/2006/relationships/oleObject" Target="../embeddings/oleObject64.bin"/><Relationship Id="rId43" Type="http://schemas.openxmlformats.org/officeDocument/2006/relationships/oleObject" Target="../embeddings/oleObject68.bin"/><Relationship Id="rId48" Type="http://schemas.openxmlformats.org/officeDocument/2006/relationships/image" Target="../media/image66.wmf"/><Relationship Id="rId56" Type="http://schemas.openxmlformats.org/officeDocument/2006/relationships/image" Target="../media/image70.wmf"/><Relationship Id="rId8" Type="http://schemas.openxmlformats.org/officeDocument/2006/relationships/oleObject" Target="../embeddings/oleObject49.bin"/><Relationship Id="rId51" Type="http://schemas.openxmlformats.org/officeDocument/2006/relationships/oleObject" Target="../embeddings/oleObject72.bin"/><Relationship Id="rId3" Type="http://schemas.openxmlformats.org/officeDocument/2006/relationships/notesSlide" Target="../notesSlides/notesSlide7.xml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2.wmf"/><Relationship Id="rId25" Type="http://schemas.openxmlformats.org/officeDocument/2006/relationships/oleObject" Target="../embeddings/oleObject58.bin"/><Relationship Id="rId33" Type="http://schemas.openxmlformats.org/officeDocument/2006/relationships/image" Target="../media/image59.wmf"/><Relationship Id="rId38" Type="http://schemas.openxmlformats.org/officeDocument/2006/relationships/image" Target="../media/image61.wmf"/><Relationship Id="rId46" Type="http://schemas.openxmlformats.org/officeDocument/2006/relationships/image" Target="../media/image65.wmf"/><Relationship Id="rId59" Type="http://schemas.openxmlformats.org/officeDocument/2006/relationships/oleObject" Target="../embeddings/oleObject76.bin"/><Relationship Id="rId20" Type="http://schemas.openxmlformats.org/officeDocument/2006/relationships/image" Target="../media/image53.wmf"/><Relationship Id="rId41" Type="http://schemas.openxmlformats.org/officeDocument/2006/relationships/oleObject" Target="../embeddings/oleObject67.bin"/><Relationship Id="rId54" Type="http://schemas.openxmlformats.org/officeDocument/2006/relationships/image" Target="../media/image69.wmf"/><Relationship Id="rId1" Type="http://schemas.openxmlformats.org/officeDocument/2006/relationships/tags" Target="../tags/tag8.xml"/><Relationship Id="rId6" Type="http://schemas.openxmlformats.org/officeDocument/2006/relationships/oleObject" Target="../embeddings/oleObject48.bin"/><Relationship Id="rId15" Type="http://schemas.openxmlformats.org/officeDocument/2006/relationships/image" Target="../media/image51.wmf"/><Relationship Id="rId23" Type="http://schemas.openxmlformats.org/officeDocument/2006/relationships/oleObject" Target="../embeddings/oleObject57.bin"/><Relationship Id="rId28" Type="http://schemas.openxmlformats.org/officeDocument/2006/relationships/image" Target="../media/image57.wmf"/><Relationship Id="rId36" Type="http://schemas.openxmlformats.org/officeDocument/2006/relationships/image" Target="../media/image60.wmf"/><Relationship Id="rId49" Type="http://schemas.openxmlformats.org/officeDocument/2006/relationships/oleObject" Target="../embeddings/oleObject71.bin"/><Relationship Id="rId57" Type="http://schemas.openxmlformats.org/officeDocument/2006/relationships/oleObject" Target="../embeddings/oleObject75.bin"/><Relationship Id="rId10" Type="http://schemas.openxmlformats.org/officeDocument/2006/relationships/oleObject" Target="../embeddings/oleObject50.bin"/><Relationship Id="rId31" Type="http://schemas.openxmlformats.org/officeDocument/2006/relationships/oleObject" Target="../embeddings/oleObject61.bin"/><Relationship Id="rId44" Type="http://schemas.openxmlformats.org/officeDocument/2006/relationships/image" Target="../media/image64.wmf"/><Relationship Id="rId52" Type="http://schemas.openxmlformats.org/officeDocument/2006/relationships/image" Target="../media/image68.wmf"/><Relationship Id="rId60" Type="http://schemas.openxmlformats.org/officeDocument/2006/relationships/image" Target="../media/image7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84.bin"/><Relationship Id="rId26" Type="http://schemas.openxmlformats.org/officeDocument/2006/relationships/oleObject" Target="../embeddings/oleObject88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81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79.wmf"/><Relationship Id="rId25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oleObject" Target="../embeddings/oleObject85.bin"/><Relationship Id="rId29" Type="http://schemas.openxmlformats.org/officeDocument/2006/relationships/image" Target="../media/image85.wmf"/><Relationship Id="rId1" Type="http://schemas.openxmlformats.org/officeDocument/2006/relationships/tags" Target="../tags/tag9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6.wmf"/><Relationship Id="rId24" Type="http://schemas.openxmlformats.org/officeDocument/2006/relationships/oleObject" Target="../embeddings/oleObject87.bin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28" Type="http://schemas.openxmlformats.org/officeDocument/2006/relationships/oleObject" Target="../embeddings/oleObject89.bin"/><Relationship Id="rId10" Type="http://schemas.openxmlformats.org/officeDocument/2006/relationships/oleObject" Target="../embeddings/oleObject80.bin"/><Relationship Id="rId19" Type="http://schemas.openxmlformats.org/officeDocument/2006/relationships/image" Target="../media/image80.wmf"/><Relationship Id="rId31" Type="http://schemas.openxmlformats.org/officeDocument/2006/relationships/image" Target="../media/image86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2.bin"/><Relationship Id="rId22" Type="http://schemas.openxmlformats.org/officeDocument/2006/relationships/oleObject" Target="../embeddings/oleObject86.bin"/><Relationship Id="rId27" Type="http://schemas.openxmlformats.org/officeDocument/2006/relationships/image" Target="../media/image84.wmf"/><Relationship Id="rId30" Type="http://schemas.openxmlformats.org/officeDocument/2006/relationships/oleObject" Target="../embeddings/oleObject9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oleObject" Target="../embeddings/oleObject92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9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1.5 </a:t>
            </a:r>
            <a:br>
              <a:rPr lang="en-CA" dirty="0"/>
            </a:br>
            <a:r>
              <a:rPr lang="en-CA" dirty="0"/>
              <a:t>Solving Rational Expressions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035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CF5E-5373-4876-BBCF-2469408C4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7550"/>
            <a:ext cx="8352928" cy="778098"/>
          </a:xfrm>
        </p:spPr>
        <p:txBody>
          <a:bodyPr>
            <a:normAutofit fontScale="90000"/>
          </a:bodyPr>
          <a:lstStyle/>
          <a:p>
            <a:r>
              <a:rPr lang="en-CA" sz="2500" dirty="0"/>
              <a:t>Practice: Solve the following and check for extraneous Roots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D4546E6-97CB-4909-ABDF-9D7D790F21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899136"/>
              </p:ext>
            </p:extLst>
          </p:nvPr>
        </p:nvGraphicFramePr>
        <p:xfrm>
          <a:off x="157163" y="1133475"/>
          <a:ext cx="221932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18960" imgH="431640" progId="Equation.DSMT4">
                  <p:embed/>
                </p:oleObj>
              </mc:Choice>
              <mc:Fallback>
                <p:oleObj name="Equation" r:id="rId4" imgW="121896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D4546E6-97CB-4909-ABDF-9D7D790F21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3" y="1133475"/>
                        <a:ext cx="2219325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8A3209A5-A215-4BE2-9D6B-A7103502B4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518123"/>
              </p:ext>
            </p:extLst>
          </p:nvPr>
        </p:nvGraphicFramePr>
        <p:xfrm>
          <a:off x="126331" y="2708275"/>
          <a:ext cx="235743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431640" progId="Equation.DSMT4">
                  <p:embed/>
                </p:oleObj>
              </mc:Choice>
              <mc:Fallback>
                <p:oleObj name="Equation" r:id="rId6" imgW="1295280" imgH="43164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8A3209A5-A215-4BE2-9D6B-A7103502B4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31" y="2708275"/>
                        <a:ext cx="2357437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C3CCD2FD-538D-4B9A-A6D3-5F9A332435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840813"/>
              </p:ext>
            </p:extLst>
          </p:nvPr>
        </p:nvGraphicFramePr>
        <p:xfrm>
          <a:off x="222076" y="4525963"/>
          <a:ext cx="3125788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431640" progId="Equation.DSMT4">
                  <p:embed/>
                </p:oleObj>
              </mc:Choice>
              <mc:Fallback>
                <p:oleObj name="Equation" r:id="rId8" imgW="1473120" imgH="4316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C3CCD2FD-538D-4B9A-A6D3-5F9A332435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76" y="4525963"/>
                        <a:ext cx="3125788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13322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744" y="274638"/>
            <a:ext cx="7467600" cy="56207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Solve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373947"/>
              </p:ext>
            </p:extLst>
          </p:nvPr>
        </p:nvGraphicFramePr>
        <p:xfrm>
          <a:off x="319088" y="1132682"/>
          <a:ext cx="18954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0948" imgH="431613" progId="Equation.DSMT4">
                  <p:embed/>
                </p:oleObj>
              </mc:Choice>
              <mc:Fallback>
                <p:oleObj name="Equation" r:id="rId4" imgW="1040948" imgH="431613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8" y="1132682"/>
                        <a:ext cx="189547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234854"/>
              </p:ext>
            </p:extLst>
          </p:nvPr>
        </p:nvGraphicFramePr>
        <p:xfrm>
          <a:off x="4535488" y="1132682"/>
          <a:ext cx="196532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032" imgH="431613" progId="Equation.DSMT4">
                  <p:embed/>
                </p:oleObj>
              </mc:Choice>
              <mc:Fallback>
                <p:oleObj name="Equation" r:id="rId6" imgW="1079032" imgH="431613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5488" y="1132682"/>
                        <a:ext cx="196532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" name="TextBox 5"/>
          <p:cNvSpPr txBox="1">
            <a:spLocks noChangeArrowheads="1"/>
          </p:cNvSpPr>
          <p:nvPr/>
        </p:nvSpPr>
        <p:spPr bwMode="auto">
          <a:xfrm>
            <a:off x="2500313" y="1132682"/>
            <a:ext cx="1857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NPV:</a:t>
            </a:r>
          </a:p>
        </p:txBody>
      </p:sp>
      <p:sp>
        <p:nvSpPr>
          <p:cNvPr id="3093" name="TextBox 6"/>
          <p:cNvSpPr txBox="1">
            <a:spLocks noChangeArrowheads="1"/>
          </p:cNvSpPr>
          <p:nvPr/>
        </p:nvSpPr>
        <p:spPr bwMode="auto">
          <a:xfrm>
            <a:off x="2500313" y="1918494"/>
            <a:ext cx="1785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LCD: 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220933"/>
              </p:ext>
            </p:extLst>
          </p:nvPr>
        </p:nvGraphicFramePr>
        <p:xfrm>
          <a:off x="2571750" y="1416844"/>
          <a:ext cx="946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696" imgH="177723" progId="Equation.DSMT4">
                  <p:embed/>
                </p:oleObj>
              </mc:Choice>
              <mc:Fallback>
                <p:oleObj name="Equation" r:id="rId8" imgW="469696" imgH="177723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1416844"/>
                        <a:ext cx="9461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13078"/>
              </p:ext>
            </p:extLst>
          </p:nvPr>
        </p:nvGraphicFramePr>
        <p:xfrm>
          <a:off x="2571750" y="2275682"/>
          <a:ext cx="15668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726" imgH="253890" progId="Equation.DSMT4">
                  <p:embed/>
                </p:oleObj>
              </mc:Choice>
              <mc:Fallback>
                <p:oleObj name="Equation" r:id="rId10" imgW="1091726" imgH="25389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275682"/>
                        <a:ext cx="1566863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371225"/>
              </p:ext>
            </p:extLst>
          </p:nvPr>
        </p:nvGraphicFramePr>
        <p:xfrm>
          <a:off x="71438" y="2666207"/>
          <a:ext cx="43815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87700" imgH="431800" progId="Equation.DSMT4">
                  <p:embed/>
                </p:oleObj>
              </mc:Choice>
              <mc:Fallback>
                <p:oleObj name="Equation" r:id="rId12" imgW="3187700" imgH="43180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8" y="2666207"/>
                        <a:ext cx="438150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720739"/>
              </p:ext>
            </p:extLst>
          </p:nvPr>
        </p:nvGraphicFramePr>
        <p:xfrm>
          <a:off x="857250" y="3632994"/>
          <a:ext cx="23209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47172" imgH="253890" progId="Equation.DSMT4">
                  <p:embed/>
                </p:oleObj>
              </mc:Choice>
              <mc:Fallback>
                <p:oleObj name="Equation" r:id="rId14" imgW="1447172" imgH="25389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3632994"/>
                        <a:ext cx="2320925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776038"/>
              </p:ext>
            </p:extLst>
          </p:nvPr>
        </p:nvGraphicFramePr>
        <p:xfrm>
          <a:off x="1198563" y="4204494"/>
          <a:ext cx="18732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67893" imgH="177723" progId="Equation.DSMT4">
                  <p:embed/>
                </p:oleObj>
              </mc:Choice>
              <mc:Fallback>
                <p:oleObj name="Equation" r:id="rId16" imgW="1167893" imgH="177723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4204494"/>
                        <a:ext cx="1873250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549468"/>
              </p:ext>
            </p:extLst>
          </p:nvPr>
        </p:nvGraphicFramePr>
        <p:xfrm>
          <a:off x="1714500" y="4704557"/>
          <a:ext cx="1017588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34449" imgH="177646" progId="Equation.DSMT4">
                  <p:embed/>
                </p:oleObj>
              </mc:Choice>
              <mc:Fallback>
                <p:oleObj name="Equation" r:id="rId18" imgW="634449" imgH="177646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04557"/>
                        <a:ext cx="1017588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976293"/>
              </p:ext>
            </p:extLst>
          </p:nvPr>
        </p:nvGraphicFramePr>
        <p:xfrm>
          <a:off x="1857375" y="5174457"/>
          <a:ext cx="75247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696" imgH="177723" progId="Equation.DSMT4">
                  <p:embed/>
                </p:oleObj>
              </mc:Choice>
              <mc:Fallback>
                <p:oleObj name="Equation" r:id="rId20" imgW="469696" imgH="177723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5174457"/>
                        <a:ext cx="752475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4" name="TextBox 16"/>
          <p:cNvSpPr txBox="1">
            <a:spLocks noChangeArrowheads="1"/>
          </p:cNvSpPr>
          <p:nvPr/>
        </p:nvSpPr>
        <p:spPr bwMode="auto">
          <a:xfrm>
            <a:off x="214313" y="5490369"/>
            <a:ext cx="37861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We have an extraneous root, so, no solutions</a:t>
            </a:r>
          </a:p>
        </p:txBody>
      </p:sp>
      <p:sp>
        <p:nvSpPr>
          <p:cNvPr id="3095" name="TextBox 17"/>
          <p:cNvSpPr txBox="1">
            <a:spLocks noChangeArrowheads="1"/>
          </p:cNvSpPr>
          <p:nvPr/>
        </p:nvSpPr>
        <p:spPr bwMode="auto">
          <a:xfrm>
            <a:off x="7000875" y="1124744"/>
            <a:ext cx="1857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NPV:</a:t>
            </a:r>
          </a:p>
        </p:txBody>
      </p:sp>
      <p:sp>
        <p:nvSpPr>
          <p:cNvPr id="3096" name="TextBox 18"/>
          <p:cNvSpPr txBox="1">
            <a:spLocks noChangeArrowheads="1"/>
          </p:cNvSpPr>
          <p:nvPr/>
        </p:nvSpPr>
        <p:spPr bwMode="auto">
          <a:xfrm>
            <a:off x="7000875" y="1910557"/>
            <a:ext cx="1785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LCD: </a:t>
            </a:r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968066"/>
              </p:ext>
            </p:extLst>
          </p:nvPr>
        </p:nvGraphicFramePr>
        <p:xfrm>
          <a:off x="7085013" y="1408907"/>
          <a:ext cx="9191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57002" imgH="177723" progId="Equation.DSMT4">
                  <p:embed/>
                </p:oleObj>
              </mc:Choice>
              <mc:Fallback>
                <p:oleObj name="Equation" r:id="rId22" imgW="457002" imgH="177723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5013" y="1408907"/>
                        <a:ext cx="919162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45436"/>
              </p:ext>
            </p:extLst>
          </p:nvPr>
        </p:nvGraphicFramePr>
        <p:xfrm>
          <a:off x="7358063" y="2267744"/>
          <a:ext cx="7826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45626" imgH="253780" progId="Equation.DSMT4">
                  <p:embed/>
                </p:oleObj>
              </mc:Choice>
              <mc:Fallback>
                <p:oleObj name="Equation" r:id="rId24" imgW="545626" imgH="253780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8063" y="2267744"/>
                        <a:ext cx="782637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726060"/>
              </p:ext>
            </p:extLst>
          </p:nvPr>
        </p:nvGraphicFramePr>
        <p:xfrm>
          <a:off x="4684713" y="2724944"/>
          <a:ext cx="38163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641600" imgH="431800" progId="Equation.DSMT4">
                  <p:embed/>
                </p:oleObj>
              </mc:Choice>
              <mc:Fallback>
                <p:oleObj name="Equation" r:id="rId26" imgW="2641600" imgH="43180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713" y="2724944"/>
                        <a:ext cx="381635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874534"/>
              </p:ext>
            </p:extLst>
          </p:nvPr>
        </p:nvGraphicFramePr>
        <p:xfrm>
          <a:off x="5718175" y="3617119"/>
          <a:ext cx="25923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48728" imgH="215806" progId="Equation.DSMT4">
                  <p:embed/>
                </p:oleObj>
              </mc:Choice>
              <mc:Fallback>
                <p:oleObj name="Equation" r:id="rId28" imgW="1548728" imgH="215806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8175" y="3617119"/>
                        <a:ext cx="259238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898512"/>
              </p:ext>
            </p:extLst>
          </p:nvPr>
        </p:nvGraphicFramePr>
        <p:xfrm>
          <a:off x="5341938" y="4082257"/>
          <a:ext cx="20637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29810" imgH="215806" progId="Equation.DSMT4">
                  <p:embed/>
                </p:oleObj>
              </mc:Choice>
              <mc:Fallback>
                <p:oleObj name="Equation" r:id="rId30" imgW="1129810" imgH="215806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4082257"/>
                        <a:ext cx="20637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104171"/>
              </p:ext>
            </p:extLst>
          </p:nvPr>
        </p:nvGraphicFramePr>
        <p:xfrm>
          <a:off x="5554663" y="4561682"/>
          <a:ext cx="18145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29810" imgH="304668" progId="Equation.DSMT4">
                  <p:embed/>
                </p:oleObj>
              </mc:Choice>
              <mc:Fallback>
                <p:oleObj name="Equation" r:id="rId32" imgW="1129810" imgH="304668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663" y="4561682"/>
                        <a:ext cx="181451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683748"/>
              </p:ext>
            </p:extLst>
          </p:nvPr>
        </p:nvGraphicFramePr>
        <p:xfrm>
          <a:off x="5507038" y="5133182"/>
          <a:ext cx="18526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82700" imgH="254000" progId="Equation.DSMT4">
                  <p:embed/>
                </p:oleObj>
              </mc:Choice>
              <mc:Fallback>
                <p:oleObj name="Equation" r:id="rId34" imgW="1282700" imgH="254000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7038" y="5133182"/>
                        <a:ext cx="18526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202237"/>
              </p:ext>
            </p:extLst>
          </p:nvPr>
        </p:nvGraphicFramePr>
        <p:xfrm>
          <a:off x="5237163" y="5699919"/>
          <a:ext cx="19018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88614" imgH="203112" progId="Equation.DSMT4">
                  <p:embed/>
                </p:oleObj>
              </mc:Choice>
              <mc:Fallback>
                <p:oleObj name="Equation" r:id="rId36" imgW="888614" imgH="203112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7163" y="5699919"/>
                        <a:ext cx="190182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6467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" grpId="0"/>
      <p:bldP spid="3093" grpId="0"/>
      <p:bldP spid="3094" grpId="0"/>
      <p:bldP spid="3095" grpId="0"/>
      <p:bldP spid="30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002" y="157733"/>
            <a:ext cx="7499350" cy="678979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Challenge:   Solve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667707"/>
              </p:ext>
            </p:extLst>
          </p:nvPr>
        </p:nvGraphicFramePr>
        <p:xfrm>
          <a:off x="587053" y="1052736"/>
          <a:ext cx="2560637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500" imgH="431800" progId="Equation.DSMT4">
                  <p:embed/>
                </p:oleObj>
              </mc:Choice>
              <mc:Fallback>
                <p:oleObj name="Equation" r:id="rId4" imgW="1206500" imgH="4318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053" y="1052736"/>
                        <a:ext cx="2560637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23928" y="1235298"/>
            <a:ext cx="908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290073"/>
              </p:ext>
            </p:extLst>
          </p:nvPr>
        </p:nvGraphicFramePr>
        <p:xfrm>
          <a:off x="4376415" y="1235298"/>
          <a:ext cx="25050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559" imgH="253890" progId="Equation.DSMT4">
                  <p:embed/>
                </p:oleObj>
              </mc:Choice>
              <mc:Fallback>
                <p:oleObj name="Equation" r:id="rId6" imgW="1015559" imgH="25389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415" y="1235298"/>
                        <a:ext cx="250507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00189"/>
              </p:ext>
            </p:extLst>
          </p:nvPr>
        </p:nvGraphicFramePr>
        <p:xfrm>
          <a:off x="323528" y="2324323"/>
          <a:ext cx="99695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696" imgH="431613" progId="Equation.DSMT4">
                  <p:embed/>
                </p:oleObj>
              </mc:Choice>
              <mc:Fallback>
                <p:oleObj name="Equation" r:id="rId8" imgW="469696" imgH="431613" progId="Equation.DSMT4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324323"/>
                        <a:ext cx="996950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036945"/>
              </p:ext>
            </p:extLst>
          </p:nvPr>
        </p:nvGraphicFramePr>
        <p:xfrm>
          <a:off x="1215703" y="2502123"/>
          <a:ext cx="180181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559" imgH="253890" progId="Equation.DSMT4">
                  <p:embed/>
                </p:oleObj>
              </mc:Choice>
              <mc:Fallback>
                <p:oleObj name="Equation" r:id="rId10" imgW="1015559" imgH="25389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5703" y="2502123"/>
                        <a:ext cx="1801812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8714021"/>
              </p:ext>
            </p:extLst>
          </p:nvPr>
        </p:nvGraphicFramePr>
        <p:xfrm>
          <a:off x="2995290" y="2329086"/>
          <a:ext cx="538163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6469" imgH="431425" progId="Equation.DSMT4">
                  <p:embed/>
                </p:oleObj>
              </mc:Choice>
              <mc:Fallback>
                <p:oleObj name="Equation" r:id="rId12" imgW="266469" imgH="431425" progId="Equation.DSMT4">
                  <p:embed/>
                  <p:pic>
                    <p:nvPicPr>
                      <p:cNvPr id="2355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290" y="2329086"/>
                        <a:ext cx="538163" cy="874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548026"/>
              </p:ext>
            </p:extLst>
          </p:nvPr>
        </p:nvGraphicFramePr>
        <p:xfrm>
          <a:off x="3465190" y="2392586"/>
          <a:ext cx="1909763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5559" imgH="253890" progId="Equation.DSMT4">
                  <p:embed/>
                </p:oleObj>
              </mc:Choice>
              <mc:Fallback>
                <p:oleObj name="Equation" r:id="rId14" imgW="1015559" imgH="25389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190" y="2392586"/>
                        <a:ext cx="1909763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845733"/>
              </p:ext>
            </p:extLst>
          </p:nvPr>
        </p:nvGraphicFramePr>
        <p:xfrm>
          <a:off x="5371778" y="2308448"/>
          <a:ext cx="1050925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95085" imgH="431613" progId="Equation.DSMT4">
                  <p:embed/>
                </p:oleObj>
              </mc:Choice>
              <mc:Fallback>
                <p:oleObj name="Equation" r:id="rId16" imgW="495085" imgH="431613" progId="Equation.DSMT4">
                  <p:embed/>
                  <p:pic>
                    <p:nvPicPr>
                      <p:cNvPr id="2356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1778" y="2308448"/>
                        <a:ext cx="1050925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287048"/>
              </p:ext>
            </p:extLst>
          </p:nvPr>
        </p:nvGraphicFramePr>
        <p:xfrm>
          <a:off x="6394128" y="2435448"/>
          <a:ext cx="190976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15559" imgH="253890" progId="Equation.DSMT4">
                  <p:embed/>
                </p:oleObj>
              </mc:Choice>
              <mc:Fallback>
                <p:oleObj name="Equation" r:id="rId18" imgW="1015559" imgH="25389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128" y="2435448"/>
                        <a:ext cx="1909762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33203"/>
              </p:ext>
            </p:extLst>
          </p:nvPr>
        </p:nvGraphicFramePr>
        <p:xfrm>
          <a:off x="491803" y="3559398"/>
          <a:ext cx="205581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726" imgH="253890" progId="Equation.DSMT4">
                  <p:embed/>
                </p:oleObj>
              </mc:Choice>
              <mc:Fallback>
                <p:oleObj name="Equation" r:id="rId20" imgW="1091726" imgH="25389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3" y="3559398"/>
                        <a:ext cx="2055812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048630"/>
              </p:ext>
            </p:extLst>
          </p:nvPr>
        </p:nvGraphicFramePr>
        <p:xfrm>
          <a:off x="2534915" y="3554636"/>
          <a:ext cx="193357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28254" imgH="253890" progId="Equation.DSMT4">
                  <p:embed/>
                </p:oleObj>
              </mc:Choice>
              <mc:Fallback>
                <p:oleObj name="Equation" r:id="rId22" imgW="1028254" imgH="25389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4915" y="3554636"/>
                        <a:ext cx="1933575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304748"/>
              </p:ext>
            </p:extLst>
          </p:nvPr>
        </p:nvGraphicFramePr>
        <p:xfrm>
          <a:off x="4519290" y="3565748"/>
          <a:ext cx="21494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43000" imgH="254000" progId="Equation.DSMT4">
                  <p:embed/>
                </p:oleObj>
              </mc:Choice>
              <mc:Fallback>
                <p:oleObj name="Equation" r:id="rId24" imgW="1143000" imgH="25400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290" y="3565748"/>
                        <a:ext cx="214947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208873"/>
              </p:ext>
            </p:extLst>
          </p:nvPr>
        </p:nvGraphicFramePr>
        <p:xfrm>
          <a:off x="2385690" y="4246786"/>
          <a:ext cx="214788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15559" imgH="215806" progId="Equation.DSMT4">
                  <p:embed/>
                </p:oleObj>
              </mc:Choice>
              <mc:Fallback>
                <p:oleObj name="Equation" r:id="rId26" imgW="1015559" imgH="215806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5690" y="4246786"/>
                        <a:ext cx="214788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390932"/>
              </p:ext>
            </p:extLst>
          </p:nvPr>
        </p:nvGraphicFramePr>
        <p:xfrm>
          <a:off x="788665" y="4283298"/>
          <a:ext cx="15779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37836" imgH="215806" progId="Equation.DSMT4">
                  <p:embed/>
                </p:oleObj>
              </mc:Choice>
              <mc:Fallback>
                <p:oleObj name="Equation" r:id="rId28" imgW="837836" imgH="215806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665" y="4283298"/>
                        <a:ext cx="1577975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104978"/>
              </p:ext>
            </p:extLst>
          </p:nvPr>
        </p:nvGraphicFramePr>
        <p:xfrm>
          <a:off x="4565328" y="4273773"/>
          <a:ext cx="1731962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37836" imgH="215806" progId="Equation.DSMT4">
                  <p:embed/>
                </p:oleObj>
              </mc:Choice>
              <mc:Fallback>
                <p:oleObj name="Equation" r:id="rId30" imgW="837836" imgH="215806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328" y="4273773"/>
                        <a:ext cx="1731962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631646"/>
              </p:ext>
            </p:extLst>
          </p:nvPr>
        </p:nvGraphicFramePr>
        <p:xfrm>
          <a:off x="1299840" y="4851623"/>
          <a:ext cx="9350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06048" imgH="215713" progId="Equation.DSMT4">
                  <p:embed/>
                </p:oleObj>
              </mc:Choice>
              <mc:Fallback>
                <p:oleObj name="Equation" r:id="rId32" imgW="406048" imgH="215713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9840" y="4851623"/>
                        <a:ext cx="93503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45253"/>
              </p:ext>
            </p:extLst>
          </p:nvPr>
        </p:nvGraphicFramePr>
        <p:xfrm>
          <a:off x="2298378" y="4938936"/>
          <a:ext cx="7889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42603" imgH="177646" progId="Equation.DSMT4">
                  <p:embed/>
                </p:oleObj>
              </mc:Choice>
              <mc:Fallback>
                <p:oleObj name="Equation" r:id="rId34" imgW="342603" imgH="177646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378" y="4938936"/>
                        <a:ext cx="78898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661926"/>
              </p:ext>
            </p:extLst>
          </p:nvPr>
        </p:nvGraphicFramePr>
        <p:xfrm>
          <a:off x="3076253" y="4950048"/>
          <a:ext cx="10223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44114" imgH="177646" progId="Equation.DSMT4">
                  <p:embed/>
                </p:oleObj>
              </mc:Choice>
              <mc:Fallback>
                <p:oleObj name="Equation" r:id="rId36" imgW="444114" imgH="177646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253" y="4950048"/>
                        <a:ext cx="10223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990365"/>
              </p:ext>
            </p:extLst>
          </p:nvPr>
        </p:nvGraphicFramePr>
        <p:xfrm>
          <a:off x="1237928" y="5410423"/>
          <a:ext cx="1285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58558" imgH="253890" progId="Equation.DSMT4">
                  <p:embed/>
                </p:oleObj>
              </mc:Choice>
              <mc:Fallback>
                <p:oleObj name="Equation" r:id="rId38" imgW="558558" imgH="25389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7928" y="5410423"/>
                        <a:ext cx="12858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814061"/>
              </p:ext>
            </p:extLst>
          </p:nvPr>
        </p:nvGraphicFramePr>
        <p:xfrm>
          <a:off x="2384103" y="5421536"/>
          <a:ext cx="16652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23586" imgH="253890" progId="Equation.DSMT4">
                  <p:embed/>
                </p:oleObj>
              </mc:Choice>
              <mc:Fallback>
                <p:oleObj name="Equation" r:id="rId40" imgW="723586" imgH="25389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103" y="5421536"/>
                        <a:ext cx="166528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861854"/>
              </p:ext>
            </p:extLst>
          </p:nvPr>
        </p:nvGraphicFramePr>
        <p:xfrm>
          <a:off x="1385565" y="5954936"/>
          <a:ext cx="8509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95085" imgH="431613" progId="Equation.DSMT4">
                  <p:embed/>
                </p:oleObj>
              </mc:Choice>
              <mc:Fallback>
                <p:oleObj name="Equation" r:id="rId42" imgW="495085" imgH="431613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565" y="5954936"/>
                        <a:ext cx="850900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083134"/>
              </p:ext>
            </p:extLst>
          </p:nvPr>
        </p:nvGraphicFramePr>
        <p:xfrm>
          <a:off x="2607940" y="6135911"/>
          <a:ext cx="63341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68140" imgH="177723" progId="Equation.DSMT4">
                  <p:embed/>
                </p:oleObj>
              </mc:Choice>
              <mc:Fallback>
                <p:oleObj name="Equation" r:id="rId44" imgW="368140" imgH="177723" progId="Equation.DSMT4">
                  <p:embed/>
                  <p:pic>
                    <p:nvPicPr>
                      <p:cNvPr id="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940" y="6135911"/>
                        <a:ext cx="633413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2917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134" y="260648"/>
            <a:ext cx="8356244" cy="6552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8E1A57-AF21-4A04-8529-BDA1832BD1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2623" y="1456439"/>
            <a:ext cx="2694023" cy="908155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3092" y="2494861"/>
          <a:ext cx="3379774" cy="65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89040" imgH="482400" progId="Equation.DSMT4">
                  <p:embed/>
                </p:oleObj>
              </mc:Choice>
              <mc:Fallback>
                <p:oleObj name="Equation" r:id="rId5" imgW="2489040" imgH="482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73092" y="2494861"/>
                        <a:ext cx="3379774" cy="655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38153" y="3150123"/>
          <a:ext cx="3414713" cy="654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14600" imgH="482400" progId="Equation.DSMT4">
                  <p:embed/>
                </p:oleObj>
              </mc:Choice>
              <mc:Fallback>
                <p:oleObj name="Equation" r:id="rId7" imgW="2514600" imgH="482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438153" y="3150123"/>
                        <a:ext cx="3414713" cy="6548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59DBD4-5328-45BC-AA01-4B0E4F799D3A}"/>
              </a:ext>
            </a:extLst>
          </p:cNvPr>
          <p:cNvCxnSpPr>
            <a:cxnSpLocks/>
          </p:cNvCxnSpPr>
          <p:nvPr/>
        </p:nvCxnSpPr>
        <p:spPr>
          <a:xfrm flipV="1">
            <a:off x="4992623" y="3537151"/>
            <a:ext cx="189375" cy="17851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ECFFD98-C6E9-451C-980B-1F2FE33FFCAC}"/>
              </a:ext>
            </a:extLst>
          </p:cNvPr>
          <p:cNvCxnSpPr>
            <a:cxnSpLocks/>
          </p:cNvCxnSpPr>
          <p:nvPr/>
        </p:nvCxnSpPr>
        <p:spPr>
          <a:xfrm flipV="1">
            <a:off x="5494723" y="3388288"/>
            <a:ext cx="128837" cy="1299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CB7F04-9588-4F5F-9BD0-666446EE61B1}"/>
              </a:ext>
            </a:extLst>
          </p:cNvPr>
          <p:cNvCxnSpPr>
            <a:cxnSpLocks/>
          </p:cNvCxnSpPr>
          <p:nvPr/>
        </p:nvCxnSpPr>
        <p:spPr>
          <a:xfrm flipV="1">
            <a:off x="6944867" y="3537151"/>
            <a:ext cx="189375" cy="17851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C71AB2-DE67-4476-BE6E-AE2E9F0BBE85}"/>
              </a:ext>
            </a:extLst>
          </p:cNvPr>
          <p:cNvCxnSpPr>
            <a:cxnSpLocks/>
          </p:cNvCxnSpPr>
          <p:nvPr/>
        </p:nvCxnSpPr>
        <p:spPr>
          <a:xfrm flipV="1">
            <a:off x="7611255" y="3388288"/>
            <a:ext cx="230638" cy="15424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2733" y="3830812"/>
          <a:ext cx="2811066" cy="378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70000" imgH="279360" progId="Equation.DSMT4">
                  <p:embed/>
                </p:oleObj>
              </mc:Choice>
              <mc:Fallback>
                <p:oleObj name="Equation" r:id="rId9" imgW="207000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42733" y="3830812"/>
                        <a:ext cx="2811066" cy="378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72042" y="4322711"/>
          <a:ext cx="2362200" cy="275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39880" imgH="203040" progId="Equation.DSMT4">
                  <p:embed/>
                </p:oleObj>
              </mc:Choice>
              <mc:Fallback>
                <p:oleObj name="Equation" r:id="rId11" imgW="17398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772042" y="4322711"/>
                        <a:ext cx="2362200" cy="2750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23368" y="4782132"/>
          <a:ext cx="1378744" cy="275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5920" imgH="203040" progId="Equation.DSMT4">
                  <p:embed/>
                </p:oleObj>
              </mc:Choice>
              <mc:Fallback>
                <p:oleObj name="Equation" r:id="rId13" imgW="101592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23368" y="4782132"/>
                        <a:ext cx="1378744" cy="2750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5149900" y="4403616"/>
            <a:ext cx="189375" cy="17851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5828601" y="4412646"/>
            <a:ext cx="230638" cy="15424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4526" y="5175484"/>
          <a:ext cx="148232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91880" imgH="253800" progId="Equation.DSMT4">
                  <p:embed/>
                </p:oleObj>
              </mc:Choice>
              <mc:Fallback>
                <p:oleObj name="Equation" r:id="rId15" imgW="10918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204526" y="5175484"/>
                        <a:ext cx="1482328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9999" y="5585012"/>
          <a:ext cx="21193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62040" imgH="253800" progId="Equation.DSMT4">
                  <p:embed/>
                </p:oleObj>
              </mc:Choice>
              <mc:Fallback>
                <p:oleObj name="Equation" r:id="rId17" imgW="156204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179999" y="5585012"/>
                        <a:ext cx="2119313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87783" y="1412776"/>
            <a:ext cx="4124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87783" y="1988840"/>
            <a:ext cx="4124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98755" y="2636912"/>
            <a:ext cx="4124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 because terms were incorrectly cancelled out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09728" y="3749362"/>
            <a:ext cx="4124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7 because one of the answer is extraneous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20700" y="4869160"/>
            <a:ext cx="4124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There are no mistakes in all the steps and both answers are correct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7918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134" y="332656"/>
            <a:ext cx="8356244" cy="6552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7952" y="2360669"/>
          <a:ext cx="2965847" cy="570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419040" progId="Equation.DSMT4">
                  <p:embed/>
                </p:oleObj>
              </mc:Choice>
              <mc:Fallback>
                <p:oleObj name="Equation" r:id="rId4" imgW="218412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87952" y="2360669"/>
                        <a:ext cx="2965847" cy="5703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7952" y="3120644"/>
          <a:ext cx="2776538" cy="567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440" imgH="419040" progId="Equation.DSMT4">
                  <p:embed/>
                </p:oleObj>
              </mc:Choice>
              <mc:Fallback>
                <p:oleObj name="Equation" r:id="rId6" imgW="204444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87952" y="3120644"/>
                        <a:ext cx="2776538" cy="5679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9435" y="3779167"/>
          <a:ext cx="2207419" cy="567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25400" imgH="419040" progId="Equation.DSMT4">
                  <p:embed/>
                </p:oleObj>
              </mc:Choice>
              <mc:Fallback>
                <p:oleObj name="Equation" r:id="rId8" imgW="162540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79435" y="3779167"/>
                        <a:ext cx="2207419" cy="5679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9435" y="4448054"/>
          <a:ext cx="3138488" cy="344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200" imgH="253800" progId="Equation.DSMT4">
                  <p:embed/>
                </p:oleObj>
              </mc:Choice>
              <mc:Fallback>
                <p:oleObj name="Equation" r:id="rId10" imgW="23112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79435" y="4448054"/>
                        <a:ext cx="3138488" cy="3440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6040" y="4845634"/>
          <a:ext cx="2981325" cy="344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97080" imgH="253800" progId="Equation.DSMT4">
                  <p:embed/>
                </p:oleObj>
              </mc:Choice>
              <mc:Fallback>
                <p:oleObj name="Equation" r:id="rId12" imgW="21970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806040" y="4845634"/>
                        <a:ext cx="2981325" cy="3440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5956662" y="4935447"/>
            <a:ext cx="484260" cy="1515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6728371" y="4918154"/>
            <a:ext cx="436868" cy="1821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2080" y="5311121"/>
          <a:ext cx="1569244" cy="240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177480" progId="Equation.DSMT4">
                  <p:embed/>
                </p:oleObj>
              </mc:Choice>
              <mc:Fallback>
                <p:oleObj name="Equation" r:id="rId14" imgW="115560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512080" y="5311121"/>
                        <a:ext cx="1569244" cy="2405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3746" y="5673023"/>
          <a:ext cx="792956" cy="239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20" imgH="177480" progId="Equation.DSMT4">
                  <p:embed/>
                </p:oleObj>
              </mc:Choice>
              <mc:Fallback>
                <p:oleObj name="Equation" r:id="rId16" imgW="5839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503746" y="5673023"/>
                        <a:ext cx="792956" cy="239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87783" y="1340768"/>
            <a:ext cx="4052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1, you can’t move an entire rational expr. to the opposite side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87783" y="2545492"/>
            <a:ext cx="4052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98755" y="3147427"/>
            <a:ext cx="4052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09728" y="3749362"/>
            <a:ext cx="4052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5 because you can not cancel the binomials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20700" y="4809926"/>
            <a:ext cx="4052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 first mistake is in steps 7 because x=-5 is not included as one of the answers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87B86F-1EF2-48E2-90E7-0E5A5D375C2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497080" y="1395583"/>
            <a:ext cx="3865739" cy="780481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99F6D8B-4CAF-49CF-9F07-4733045A920A}"/>
              </a:ext>
            </a:extLst>
          </p:cNvPr>
          <p:cNvSpPr txBox="1"/>
          <p:nvPr/>
        </p:nvSpPr>
        <p:spPr>
          <a:xfrm>
            <a:off x="98755" y="5879013"/>
            <a:ext cx="4052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f) There are no mistakes and all the steps are correct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070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52" y="274638"/>
            <a:ext cx="7652048" cy="493489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Review) Non Permissible Values (NPV)</a:t>
            </a:r>
          </a:p>
        </p:txBody>
      </p:sp>
      <p:sp>
        <p:nvSpPr>
          <p:cNvPr id="1033" name="Content Placeholder 2"/>
          <p:cNvSpPr>
            <a:spLocks noGrp="1"/>
          </p:cNvSpPr>
          <p:nvPr>
            <p:ph sz="quarter" idx="1"/>
          </p:nvPr>
        </p:nvSpPr>
        <p:spPr>
          <a:xfrm>
            <a:off x="252493" y="816376"/>
            <a:ext cx="7467600" cy="1443038"/>
          </a:xfrm>
        </p:spPr>
        <p:txBody>
          <a:bodyPr/>
          <a:lstStyle/>
          <a:p>
            <a:pPr eaLnBrk="1" hangingPunct="1"/>
            <a:r>
              <a:rPr lang="en-CA" dirty="0"/>
              <a:t>Any value of “x” (Variable) that makes the denominator equal to zero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dirty="0" err="1"/>
              <a:t>Ie</a:t>
            </a:r>
            <a:r>
              <a:rPr lang="en-CA" dirty="0"/>
              <a:t>: Find the NPV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798626"/>
              </p:ext>
            </p:extLst>
          </p:nvPr>
        </p:nvGraphicFramePr>
        <p:xfrm>
          <a:off x="568325" y="2205038"/>
          <a:ext cx="310356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3560" imgH="431640" progId="Equation.DSMT4">
                  <p:embed/>
                </p:oleObj>
              </mc:Choice>
              <mc:Fallback>
                <p:oleObj name="Equation" r:id="rId4" imgW="1663560" imgH="431640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2205038"/>
                        <a:ext cx="3103563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Box 4"/>
          <p:cNvSpPr txBox="1">
            <a:spLocks noChangeArrowheads="1"/>
          </p:cNvSpPr>
          <p:nvPr/>
        </p:nvSpPr>
        <p:spPr bwMode="auto">
          <a:xfrm>
            <a:off x="4128790" y="2375768"/>
            <a:ext cx="32607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/>
              <a:t>Look at the Denominator</a:t>
            </a:r>
          </a:p>
        </p:txBody>
      </p:sp>
      <p:sp>
        <p:nvSpPr>
          <p:cNvPr id="6" name="Oval 5"/>
          <p:cNvSpPr/>
          <p:nvPr/>
        </p:nvSpPr>
        <p:spPr>
          <a:xfrm>
            <a:off x="539553" y="2614439"/>
            <a:ext cx="996950" cy="5048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2166739" y="2617614"/>
            <a:ext cx="1087438" cy="5048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1677789" y="2674764"/>
            <a:ext cx="373931" cy="431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838335"/>
              </p:ext>
            </p:extLst>
          </p:nvPr>
        </p:nvGraphicFramePr>
        <p:xfrm>
          <a:off x="484188" y="3189288"/>
          <a:ext cx="101441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482400" progId="Equation.DSMT4">
                  <p:embed/>
                </p:oleObj>
              </mc:Choice>
              <mc:Fallback>
                <p:oleObj name="Equation" r:id="rId6" imgW="685800" imgH="48240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8" y="3189288"/>
                        <a:ext cx="1014412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766967"/>
              </p:ext>
            </p:extLst>
          </p:nvPr>
        </p:nvGraphicFramePr>
        <p:xfrm>
          <a:off x="1591469" y="3182938"/>
          <a:ext cx="6762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457200" progId="Equation.DSMT4">
                  <p:embed/>
                </p:oleObj>
              </mc:Choice>
              <mc:Fallback>
                <p:oleObj name="Equation" r:id="rId8" imgW="457200" imgH="45720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1469" y="3182938"/>
                        <a:ext cx="676275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093033"/>
              </p:ext>
            </p:extLst>
          </p:nvPr>
        </p:nvGraphicFramePr>
        <p:xfrm>
          <a:off x="2476450" y="3140968"/>
          <a:ext cx="1087438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482400" progId="Equation.DSMT4">
                  <p:embed/>
                </p:oleObj>
              </mc:Choice>
              <mc:Fallback>
                <p:oleObj name="Equation" r:id="rId10" imgW="736560" imgH="4824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450" y="3140968"/>
                        <a:ext cx="1087438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131681"/>
              </p:ext>
            </p:extLst>
          </p:nvPr>
        </p:nvGraphicFramePr>
        <p:xfrm>
          <a:off x="813222" y="4179491"/>
          <a:ext cx="8064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215640" progId="Equation.DSMT4">
                  <p:embed/>
                </p:oleObj>
              </mc:Choice>
              <mc:Fallback>
                <p:oleObj name="Equation" r:id="rId12" imgW="545760" imgH="21564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222" y="4179491"/>
                        <a:ext cx="806450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178341"/>
              </p:ext>
            </p:extLst>
          </p:nvPr>
        </p:nvGraphicFramePr>
        <p:xfrm>
          <a:off x="2923109" y="4065588"/>
          <a:ext cx="712787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431640" progId="Equation.DSMT4">
                  <p:embed/>
                </p:oleObj>
              </mc:Choice>
              <mc:Fallback>
                <p:oleObj name="Equation" r:id="rId14" imgW="482400" imgH="43164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3109" y="4065588"/>
                        <a:ext cx="712787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" name="TextBox 13"/>
          <p:cNvSpPr txBox="1">
            <a:spLocks noChangeArrowheads="1"/>
          </p:cNvSpPr>
          <p:nvPr/>
        </p:nvSpPr>
        <p:spPr bwMode="auto">
          <a:xfrm>
            <a:off x="4144665" y="3004418"/>
            <a:ext cx="32607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/>
              <a:t>Make each denominator equal to zero and solve for “x”</a:t>
            </a:r>
          </a:p>
        </p:txBody>
      </p:sp>
      <p:graphicFrame>
        <p:nvGraphicFramePr>
          <p:cNvPr id="15" name="Object 6">
            <a:extLst>
              <a:ext uri="{FF2B5EF4-FFF2-40B4-BE49-F238E27FC236}">
                <a16:creationId xmlns:a16="http://schemas.microsoft.com/office/drawing/2014/main" id="{63DA38F0-D2F8-4D61-AD64-6711E00952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388676"/>
              </p:ext>
            </p:extLst>
          </p:nvPr>
        </p:nvGraphicFramePr>
        <p:xfrm>
          <a:off x="627063" y="4725144"/>
          <a:ext cx="93821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177480" progId="Equation.DSMT4">
                  <p:embed/>
                </p:oleObj>
              </mc:Choice>
              <mc:Fallback>
                <p:oleObj name="Equation" r:id="rId16" imgW="634680" imgH="177480" progId="Equation.DSMT4">
                  <p:embed/>
                  <p:pic>
                    <p:nvPicPr>
                      <p:cNvPr id="15" name="Object 6">
                        <a:extLst>
                          <a:ext uri="{FF2B5EF4-FFF2-40B4-BE49-F238E27FC236}">
                            <a16:creationId xmlns:a16="http://schemas.microsoft.com/office/drawing/2014/main" id="{63DA38F0-D2F8-4D61-AD64-6711E00952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3" y="4725144"/>
                        <a:ext cx="938212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F9FC4784-7B8D-4D36-845E-47D0EE105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502023"/>
              </p:ext>
            </p:extLst>
          </p:nvPr>
        </p:nvGraphicFramePr>
        <p:xfrm>
          <a:off x="1790700" y="4149080"/>
          <a:ext cx="620713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9040" imgH="177480" progId="Equation.DSMT4">
                  <p:embed/>
                </p:oleObj>
              </mc:Choice>
              <mc:Fallback>
                <p:oleObj name="Equation" r:id="rId18" imgW="419040" imgH="17748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F9FC4784-7B8D-4D36-845E-47D0EE1056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4149080"/>
                        <a:ext cx="620713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">
            <a:extLst>
              <a:ext uri="{FF2B5EF4-FFF2-40B4-BE49-F238E27FC236}">
                <a16:creationId xmlns:a16="http://schemas.microsoft.com/office/drawing/2014/main" id="{2A1D03B2-5283-4AD4-B5BC-BD0B48CB5A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650760"/>
              </p:ext>
            </p:extLst>
          </p:nvPr>
        </p:nvGraphicFramePr>
        <p:xfrm>
          <a:off x="2987824" y="4725144"/>
          <a:ext cx="9556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47640" imgH="457200" progId="Equation.DSMT4">
                  <p:embed/>
                </p:oleObj>
              </mc:Choice>
              <mc:Fallback>
                <p:oleObj name="Equation" r:id="rId20" imgW="647640" imgH="457200" progId="Equation.DSMT4">
                  <p:embed/>
                  <p:pic>
                    <p:nvPicPr>
                      <p:cNvPr id="17" name="Object 7">
                        <a:extLst>
                          <a:ext uri="{FF2B5EF4-FFF2-40B4-BE49-F238E27FC236}">
                            <a16:creationId xmlns:a16="http://schemas.microsoft.com/office/drawing/2014/main" id="{2A1D03B2-5283-4AD4-B5BC-BD0B48CB5A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725144"/>
                        <a:ext cx="955675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53122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" grpId="0"/>
      <p:bldP spid="6" grpId="0" animBg="1"/>
      <p:bldP spid="7" grpId="0" animBg="1"/>
      <p:bldP spid="8" grpId="0" animBg="1"/>
      <p:bldP spid="10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I) What is a Rational Function?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75528"/>
            <a:ext cx="8640960" cy="1201344"/>
          </a:xfrm>
        </p:spPr>
        <p:txBody>
          <a:bodyPr/>
          <a:lstStyle/>
          <a:p>
            <a:pPr eaLnBrk="1" hangingPunct="1"/>
            <a:r>
              <a:rPr lang="en-US"/>
              <a:t>A </a:t>
            </a:r>
            <a:r>
              <a:rPr lang="en-US" b="1" u="sng"/>
              <a:t>Rational Function</a:t>
            </a:r>
            <a:r>
              <a:rPr lang="en-US"/>
              <a:t> is a function where you have one polynomial function dividing another polynomial function.  </a:t>
            </a:r>
            <a:endParaRPr lang="en-CA"/>
          </a:p>
          <a:p>
            <a:pPr eaLnBrk="1" hangingPunct="1"/>
            <a:endParaRPr lang="en-CA"/>
          </a:p>
        </p:txBody>
      </p:sp>
      <p:sp>
        <p:nvSpPr>
          <p:cNvPr id="308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CA">
              <a:latin typeface="Gill Sans MT" pitchFamily="34" charset="0"/>
            </a:endParaRPr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06639"/>
              </p:ext>
            </p:extLst>
          </p:nvPr>
        </p:nvGraphicFramePr>
        <p:xfrm>
          <a:off x="989657" y="2348880"/>
          <a:ext cx="635476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7000" imgH="419100" progId="Equation.DSMT4">
                  <p:embed/>
                </p:oleObj>
              </mc:Choice>
              <mc:Fallback>
                <p:oleObj name="Equation" r:id="rId4" imgW="2667000" imgH="419100" progId="Equation.DSMT4">
                  <p:embed/>
                  <p:pic>
                    <p:nvPicPr>
                      <p:cNvPr id="102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657" y="2348880"/>
                        <a:ext cx="6354763" cy="10001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083150"/>
              </p:ext>
            </p:extLst>
          </p:nvPr>
        </p:nvGraphicFramePr>
        <p:xfrm>
          <a:off x="561032" y="3634755"/>
          <a:ext cx="2125663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7893" imgH="431613" progId="Equation.DSMT4">
                  <p:embed/>
                </p:oleObj>
              </mc:Choice>
              <mc:Fallback>
                <p:oleObj name="Equation" r:id="rId6" imgW="1167893" imgH="431613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32" y="3634755"/>
                        <a:ext cx="2125663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12679"/>
              </p:ext>
            </p:extLst>
          </p:nvPr>
        </p:nvGraphicFramePr>
        <p:xfrm>
          <a:off x="775345" y="4634880"/>
          <a:ext cx="164306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669" imgH="444307" progId="Equation.DSMT4">
                  <p:embed/>
                </p:oleObj>
              </mc:Choice>
              <mc:Fallback>
                <p:oleObj name="Equation" r:id="rId8" imgW="761669" imgH="444307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45" y="4634880"/>
                        <a:ext cx="1643062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335888"/>
              </p:ext>
            </p:extLst>
          </p:nvPr>
        </p:nvGraphicFramePr>
        <p:xfrm>
          <a:off x="3061345" y="3634755"/>
          <a:ext cx="2541587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7000" imgH="431800" progId="Equation.DSMT4">
                  <p:embed/>
                </p:oleObj>
              </mc:Choice>
              <mc:Fallback>
                <p:oleObj name="Equation" r:id="rId10" imgW="1397000" imgH="4318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345" y="3634755"/>
                        <a:ext cx="2541587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877049"/>
              </p:ext>
            </p:extLst>
          </p:nvPr>
        </p:nvGraphicFramePr>
        <p:xfrm>
          <a:off x="3824932" y="4634880"/>
          <a:ext cx="95885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307" imgH="444307" progId="Equation.DSMT4">
                  <p:embed/>
                </p:oleObj>
              </mc:Choice>
              <mc:Fallback>
                <p:oleObj name="Equation" r:id="rId12" imgW="444307" imgH="444307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932" y="4634880"/>
                        <a:ext cx="958850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07310"/>
              </p:ext>
            </p:extLst>
          </p:nvPr>
        </p:nvGraphicFramePr>
        <p:xfrm>
          <a:off x="5918845" y="3634755"/>
          <a:ext cx="2541587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000" imgH="431800" progId="Equation.DSMT4">
                  <p:embed/>
                </p:oleObj>
              </mc:Choice>
              <mc:Fallback>
                <p:oleObj name="Equation" r:id="rId14" imgW="1397000" imgH="43180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845" y="3634755"/>
                        <a:ext cx="2541587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543805"/>
              </p:ext>
            </p:extLst>
          </p:nvPr>
        </p:nvGraphicFramePr>
        <p:xfrm>
          <a:off x="6734820" y="4634880"/>
          <a:ext cx="98425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7002" imgH="444307" progId="Equation.DSMT4">
                  <p:embed/>
                </p:oleObj>
              </mc:Choice>
              <mc:Fallback>
                <p:oleObj name="Equation" r:id="rId16" imgW="457002" imgH="444307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4820" y="4634880"/>
                        <a:ext cx="984250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81862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53752"/>
            <a:ext cx="8712968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dirty="0">
                <a:solidFill>
                  <a:schemeClr val="tx2">
                    <a:satMod val="130000"/>
                  </a:schemeClr>
                </a:solidFill>
              </a:rPr>
              <a:t>Ex#1) Indicate which of the following expressions are Rational Functions:</a:t>
            </a:r>
            <a:endParaRPr lang="en-CA" sz="25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816574"/>
              </p:ext>
            </p:extLst>
          </p:nvPr>
        </p:nvGraphicFramePr>
        <p:xfrm>
          <a:off x="390252" y="1412776"/>
          <a:ext cx="23399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5977" imgH="444307" progId="Equation.DSMT4">
                  <p:embed/>
                </p:oleObj>
              </mc:Choice>
              <mc:Fallback>
                <p:oleObj name="Equation" r:id="rId4" imgW="1205977" imgH="444307" progId="Equation.DSMT4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52" y="1412776"/>
                        <a:ext cx="23399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818008"/>
              </p:ext>
            </p:extLst>
          </p:nvPr>
        </p:nvGraphicFramePr>
        <p:xfrm>
          <a:off x="390252" y="2698651"/>
          <a:ext cx="22399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241195" progId="Equation.DSMT4">
                  <p:embed/>
                </p:oleObj>
              </mc:Choice>
              <mc:Fallback>
                <p:oleObj name="Equation" r:id="rId6" imgW="939392" imgH="241195" progId="Equation.DSMT4">
                  <p:embed/>
                  <p:pic>
                    <p:nvPicPr>
                      <p:cNvPr id="153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52" y="2698651"/>
                        <a:ext cx="223996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600236"/>
              </p:ext>
            </p:extLst>
          </p:nvPr>
        </p:nvGraphicFramePr>
        <p:xfrm>
          <a:off x="390252" y="3878163"/>
          <a:ext cx="2500313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600" imgH="482600" progId="Equation.DSMT4">
                  <p:embed/>
                </p:oleObj>
              </mc:Choice>
              <mc:Fallback>
                <p:oleObj name="Equation" r:id="rId8" imgW="1244600" imgH="482600" progId="Equation.DSMT4">
                  <p:embed/>
                  <p:pic>
                    <p:nvPicPr>
                      <p:cNvPr id="153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52" y="3878163"/>
                        <a:ext cx="2500313" cy="963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0254"/>
              </p:ext>
            </p:extLst>
          </p:nvPr>
        </p:nvGraphicFramePr>
        <p:xfrm>
          <a:off x="461690" y="5370413"/>
          <a:ext cx="1928812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5920" imgH="444307" progId="Equation.DSMT4">
                  <p:embed/>
                </p:oleObj>
              </mc:Choice>
              <mc:Fallback>
                <p:oleObj name="Equation" r:id="rId10" imgW="875920" imgH="444307" progId="Equation.DSMT4">
                  <p:embed/>
                  <p:pic>
                    <p:nvPicPr>
                      <p:cNvPr id="1536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90" y="5370413"/>
                        <a:ext cx="1928812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CA">
              <a:latin typeface="Gill Sans MT" pitchFamily="34" charset="0"/>
            </a:endParaRPr>
          </a:p>
        </p:txBody>
      </p:sp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428961"/>
              </p:ext>
            </p:extLst>
          </p:nvPr>
        </p:nvGraphicFramePr>
        <p:xfrm>
          <a:off x="2819127" y="1484213"/>
          <a:ext cx="16922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41400" imgH="457200" progId="Equation.DSMT4">
                  <p:embed/>
                </p:oleObj>
              </mc:Choice>
              <mc:Fallback>
                <p:oleObj name="Equation" r:id="rId12" imgW="1041400" imgH="457200" progId="Equation.DSMT4">
                  <p:embed/>
                  <p:pic>
                    <p:nvPicPr>
                      <p:cNvPr id="1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127" y="1484213"/>
                        <a:ext cx="169227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060500"/>
              </p:ext>
            </p:extLst>
          </p:nvPr>
        </p:nvGraphicFramePr>
        <p:xfrm>
          <a:off x="2806427" y="2555776"/>
          <a:ext cx="12985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72808" imgH="444307" progId="Equation.DSMT4">
                  <p:embed/>
                </p:oleObj>
              </mc:Choice>
              <mc:Fallback>
                <p:oleObj name="Equation" r:id="rId14" imgW="672808" imgH="444307" progId="Equation.DSMT4">
                  <p:embed/>
                  <p:pic>
                    <p:nvPicPr>
                      <p:cNvPr id="1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427" y="2555776"/>
                        <a:ext cx="12985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788578"/>
              </p:ext>
            </p:extLst>
          </p:nvPr>
        </p:nvGraphicFramePr>
        <p:xfrm>
          <a:off x="4247877" y="2627213"/>
          <a:ext cx="16922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41400" imgH="457200" progId="Equation.DSMT4">
                  <p:embed/>
                </p:oleObj>
              </mc:Choice>
              <mc:Fallback>
                <p:oleObj name="Equation" r:id="rId16" imgW="1041400" imgH="457200" progId="Equation.DSMT4">
                  <p:embed/>
                  <p:pic>
                    <p:nvPicPr>
                      <p:cNvPr id="1537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7877" y="2627213"/>
                        <a:ext cx="169227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759548"/>
              </p:ext>
            </p:extLst>
          </p:nvPr>
        </p:nvGraphicFramePr>
        <p:xfrm>
          <a:off x="2962002" y="4055963"/>
          <a:ext cx="21875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46200" imgH="457200" progId="Equation.DSMT4">
                  <p:embed/>
                </p:oleObj>
              </mc:Choice>
              <mc:Fallback>
                <p:oleObj name="Equation" r:id="rId17" imgW="1346200" imgH="457200" progId="Equation.DSMT4">
                  <p:embed/>
                  <p:pic>
                    <p:nvPicPr>
                      <p:cNvPr id="1537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002" y="4055963"/>
                        <a:ext cx="218757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99753"/>
              </p:ext>
            </p:extLst>
          </p:nvPr>
        </p:nvGraphicFramePr>
        <p:xfrm>
          <a:off x="2631802" y="5527576"/>
          <a:ext cx="21875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46200" imgH="457200" progId="Equation.DSMT4">
                  <p:embed/>
                </p:oleObj>
              </mc:Choice>
              <mc:Fallback>
                <p:oleObj name="Equation" r:id="rId19" imgW="1346200" imgH="457200" progId="Equation.DSMT4">
                  <p:embed/>
                  <p:pic>
                    <p:nvPicPr>
                      <p:cNvPr id="1537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802" y="5527576"/>
                        <a:ext cx="218757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0466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Solving Rational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496944" cy="5544616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“Solving” means finding the value of “x” where both sides of an equation are equal</a:t>
            </a:r>
            <a:br>
              <a:rPr lang="en-CA" dirty="0"/>
            </a:br>
            <a:endParaRPr lang="en-CA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On a graph, it’s where the two functions cross/intersect each other</a:t>
            </a:r>
            <a:br>
              <a:rPr lang="en-CA" dirty="0"/>
            </a:br>
            <a:endParaRPr lang="en-CA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Steps to Solve Algebraically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/>
              <a:t>Find the NPV (Non-Permissible Values)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/>
              <a:t>Find the LCD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/>
              <a:t>Multiply all terms by LCD to cancel out the Denominator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/>
              <a:t>Simplify and Solve for ‘x’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/>
              <a:t>‘x’ can not be the same as the NPV (Extraneous Root)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CA" dirty="0"/>
          </a:p>
          <a:p>
            <a:pPr lvl="2" indent="-182880" eaLnBrk="1" fontAlgn="auto" hangingPunct="1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endParaRPr lang="en-CA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732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3894"/>
            <a:ext cx="7467600" cy="63408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NOTE: Solving VS Simplifying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29" y="764705"/>
            <a:ext cx="8672843" cy="2520279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300" dirty="0">
                <a:solidFill>
                  <a:srgbClr val="FF0000"/>
                </a:solidFill>
              </a:rPr>
              <a:t>Simplifying:</a:t>
            </a:r>
            <a:r>
              <a:rPr lang="en-CA" sz="2300" dirty="0"/>
              <a:t> Reducing an equation to a simplified form</a:t>
            </a:r>
            <a:br>
              <a:rPr lang="en-CA" sz="2300" dirty="0"/>
            </a:br>
            <a:endParaRPr lang="en-CA" sz="2300" dirty="0"/>
          </a:p>
          <a:p>
            <a:pPr eaLnBrk="1" hangingPunct="1"/>
            <a:r>
              <a:rPr lang="en-CA" sz="2300" dirty="0">
                <a:solidFill>
                  <a:srgbClr val="FF0000"/>
                </a:solidFill>
              </a:rPr>
              <a:t>Solving: </a:t>
            </a:r>
            <a:r>
              <a:rPr lang="en-CA" sz="2300" dirty="0"/>
              <a:t>Finding a value for the variable so that both sides of the equation will be  EQUAL!!!</a:t>
            </a:r>
          </a:p>
          <a:p>
            <a:pPr eaLnBrk="1" hangingPunct="1"/>
            <a:r>
              <a:rPr lang="en-CA" sz="2300" dirty="0"/>
              <a:t>When solving, your equation will have an “equal” sign, simplifying doesn’t!!!</a:t>
            </a:r>
          </a:p>
          <a:p>
            <a:pPr marL="0" indent="0" eaLnBrk="1" hangingPunct="1">
              <a:buNone/>
            </a:pPr>
            <a:endParaRPr lang="en-CA" sz="2300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CCE486F7-CCFA-434C-8DB5-43E4D09266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524388"/>
              </p:ext>
            </p:extLst>
          </p:nvPr>
        </p:nvGraphicFramePr>
        <p:xfrm>
          <a:off x="251520" y="3068960"/>
          <a:ext cx="4680520" cy="810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440" imgH="431640" progId="Equation.DSMT4">
                  <p:embed/>
                </p:oleObj>
              </mc:Choice>
              <mc:Fallback>
                <p:oleObj name="Equation" r:id="rId4" imgW="2260440" imgH="431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CCE486F7-CCFA-434C-8DB5-43E4D09266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068960"/>
                        <a:ext cx="4680520" cy="810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3C8310D-52E9-4505-AD6B-AC5D405DA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1174" y="2838871"/>
            <a:ext cx="908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37A58524-346A-4D01-ABFE-CD956E18EF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341417"/>
              </p:ext>
            </p:extLst>
          </p:nvPr>
        </p:nvGraphicFramePr>
        <p:xfrm>
          <a:off x="6737474" y="2876971"/>
          <a:ext cx="5016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2936" imgH="177569" progId="Equation.DSMT4">
                  <p:embed/>
                </p:oleObj>
              </mc:Choice>
              <mc:Fallback>
                <p:oleObj name="Equation" r:id="rId6" imgW="202936" imgH="177569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37A58524-346A-4D01-ABFE-CD956E18EF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474" y="2876971"/>
                        <a:ext cx="50165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6C811FA-35F2-4AF4-B7D8-DB8D9A891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8585" y="3331856"/>
            <a:ext cx="8159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>
                <a:solidFill>
                  <a:srgbClr val="FF0000"/>
                </a:solidFill>
                <a:latin typeface="Gill Sans MT" pitchFamily="34" charset="0"/>
              </a:rPr>
              <a:t>NPV</a:t>
            </a:r>
          </a:p>
        </p:txBody>
      </p:sp>
      <p:graphicFrame>
        <p:nvGraphicFramePr>
          <p:cNvPr id="9" name="Object 16">
            <a:extLst>
              <a:ext uri="{FF2B5EF4-FFF2-40B4-BE49-F238E27FC236}">
                <a16:creationId xmlns:a16="http://schemas.microsoft.com/office/drawing/2014/main" id="{EA92E4A7-2B92-43E9-A756-D8A029FDD7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807546"/>
              </p:ext>
            </p:extLst>
          </p:nvPr>
        </p:nvGraphicFramePr>
        <p:xfrm>
          <a:off x="6866160" y="3355669"/>
          <a:ext cx="9398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670" imgH="177646" progId="Equation.DSMT4">
                  <p:embed/>
                </p:oleObj>
              </mc:Choice>
              <mc:Fallback>
                <p:oleObj name="Equation" r:id="rId8" imgW="380670" imgH="177646" progId="Equation.DSMT4">
                  <p:embed/>
                  <p:pic>
                    <p:nvPicPr>
                      <p:cNvPr id="9" name="Object 16">
                        <a:extLst>
                          <a:ext uri="{FF2B5EF4-FFF2-40B4-BE49-F238E27FC236}">
                            <a16:creationId xmlns:a16="http://schemas.microsoft.com/office/drawing/2014/main" id="{EA92E4A7-2B92-43E9-A756-D8A029FDD7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6160" y="3355669"/>
                        <a:ext cx="9398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35037EF-8FD4-46E3-98DE-FE318C3A3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1174" y="3843445"/>
            <a:ext cx="265742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Multiply all terms by LCD, not just terms with a denominator!</a:t>
            </a:r>
          </a:p>
        </p:txBody>
      </p:sp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590201B1-9310-471B-8EEF-B1404E6CF9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348910"/>
              </p:ext>
            </p:extLst>
          </p:nvPr>
        </p:nvGraphicFramePr>
        <p:xfrm>
          <a:off x="867834" y="4008466"/>
          <a:ext cx="70326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362" imgH="469696" progId="Equation.DSMT4">
                  <p:embed/>
                </p:oleObj>
              </mc:Choice>
              <mc:Fallback>
                <p:oleObj name="Equation" r:id="rId10" imgW="317362" imgH="469696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590201B1-9310-471B-8EEF-B1404E6CF9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834" y="4008466"/>
                        <a:ext cx="703262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F85B4F91-46E7-4F58-9AD6-B88D04C6B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367823"/>
              </p:ext>
            </p:extLst>
          </p:nvPr>
        </p:nvGraphicFramePr>
        <p:xfrm>
          <a:off x="1517121" y="4165629"/>
          <a:ext cx="4524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2936" imgH="177569" progId="Equation.DSMT4">
                  <p:embed/>
                </p:oleObj>
              </mc:Choice>
              <mc:Fallback>
                <p:oleObj name="Equation" r:id="rId12" imgW="202936" imgH="177569" progId="Equation.DSMT4">
                  <p:embed/>
                  <p:pic>
                    <p:nvPicPr>
                      <p:cNvPr id="12" name="Object 5">
                        <a:extLst>
                          <a:ext uri="{FF2B5EF4-FFF2-40B4-BE49-F238E27FC236}">
                            <a16:creationId xmlns:a16="http://schemas.microsoft.com/office/drawing/2014/main" id="{F85B4F91-46E7-4F58-9AD6-B88D04C6BB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121" y="4165629"/>
                        <a:ext cx="452438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87097F71-CDC8-4709-B8C4-F57A3168D9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10552"/>
              </p:ext>
            </p:extLst>
          </p:nvPr>
        </p:nvGraphicFramePr>
        <p:xfrm>
          <a:off x="1896534" y="4014816"/>
          <a:ext cx="9779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4307" imgH="469696" progId="Equation.DSMT4">
                  <p:embed/>
                </p:oleObj>
              </mc:Choice>
              <mc:Fallback>
                <p:oleObj name="Equation" r:id="rId14" imgW="444307" imgH="469696" progId="Equation.DSMT4">
                  <p:embed/>
                  <p:pic>
                    <p:nvPicPr>
                      <p:cNvPr id="13" name="Object 6">
                        <a:extLst>
                          <a:ext uri="{FF2B5EF4-FFF2-40B4-BE49-F238E27FC236}">
                            <a16:creationId xmlns:a16="http://schemas.microsoft.com/office/drawing/2014/main" id="{87097F71-CDC8-4709-B8C4-F57A3168D9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534" y="4014816"/>
                        <a:ext cx="9779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91060BFC-4F70-49A8-9D8A-8D967A5D47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128654"/>
              </p:ext>
            </p:extLst>
          </p:nvPr>
        </p:nvGraphicFramePr>
        <p:xfrm>
          <a:off x="2823634" y="4165629"/>
          <a:ext cx="4508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2936" imgH="177569" progId="Equation.DSMT4">
                  <p:embed/>
                </p:oleObj>
              </mc:Choice>
              <mc:Fallback>
                <p:oleObj name="Equation" r:id="rId16" imgW="202936" imgH="177569" progId="Equation.DSMT4">
                  <p:embed/>
                  <p:pic>
                    <p:nvPicPr>
                      <p:cNvPr id="14" name="Object 7">
                        <a:extLst>
                          <a:ext uri="{FF2B5EF4-FFF2-40B4-BE49-F238E27FC236}">
                            <a16:creationId xmlns:a16="http://schemas.microsoft.com/office/drawing/2014/main" id="{91060BFC-4F70-49A8-9D8A-8D967A5D47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3634" y="4165629"/>
                        <a:ext cx="4508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23E0C483-AB91-40FF-9696-613F16A387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240318"/>
              </p:ext>
            </p:extLst>
          </p:nvPr>
        </p:nvGraphicFramePr>
        <p:xfrm>
          <a:off x="3230034" y="4014816"/>
          <a:ext cx="13970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34725" imgH="469696" progId="Equation.DSMT4">
                  <p:embed/>
                </p:oleObj>
              </mc:Choice>
              <mc:Fallback>
                <p:oleObj name="Equation" r:id="rId18" imgW="634725" imgH="469696" progId="Equation.DSMT4">
                  <p:embed/>
                  <p:pic>
                    <p:nvPicPr>
                      <p:cNvPr id="15" name="Object 8">
                        <a:extLst>
                          <a:ext uri="{FF2B5EF4-FFF2-40B4-BE49-F238E27FC236}">
                            <a16:creationId xmlns:a16="http://schemas.microsoft.com/office/drawing/2014/main" id="{23E0C483-AB91-40FF-9696-613F16A387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034" y="4014816"/>
                        <a:ext cx="13970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5F0B7E54-E432-4101-A3DF-48FA33B140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39808"/>
              </p:ext>
            </p:extLst>
          </p:nvPr>
        </p:nvGraphicFramePr>
        <p:xfrm>
          <a:off x="4495271" y="4165629"/>
          <a:ext cx="4508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2936" imgH="177569" progId="Equation.DSMT4">
                  <p:embed/>
                </p:oleObj>
              </mc:Choice>
              <mc:Fallback>
                <p:oleObj name="Equation" r:id="rId20" imgW="202936" imgH="177569" progId="Equation.DSMT4">
                  <p:embed/>
                  <p:pic>
                    <p:nvPicPr>
                      <p:cNvPr id="16" name="Object 9">
                        <a:extLst>
                          <a:ext uri="{FF2B5EF4-FFF2-40B4-BE49-F238E27FC236}">
                            <a16:creationId xmlns:a16="http://schemas.microsoft.com/office/drawing/2014/main" id="{5F0B7E54-E432-4101-A3DF-48FA33B140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271" y="4165629"/>
                        <a:ext cx="4508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AE2B01E-1292-40B5-AEA3-20A0A96FDDEF}"/>
              </a:ext>
            </a:extLst>
          </p:cNvPr>
          <p:cNvCxnSpPr/>
          <p:nvPr/>
        </p:nvCxnSpPr>
        <p:spPr>
          <a:xfrm flipV="1">
            <a:off x="1091671" y="4602191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800BB5F-3FEC-47A1-A1D6-C410D6EFCE9F}"/>
              </a:ext>
            </a:extLst>
          </p:cNvPr>
          <p:cNvCxnSpPr/>
          <p:nvPr/>
        </p:nvCxnSpPr>
        <p:spPr>
          <a:xfrm flipV="1">
            <a:off x="1504421" y="4219604"/>
            <a:ext cx="285750" cy="214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F88A0A3-CD11-4D67-BA33-FE5B6CEE447A}"/>
              </a:ext>
            </a:extLst>
          </p:cNvPr>
          <p:cNvCxnSpPr/>
          <p:nvPr/>
        </p:nvCxnSpPr>
        <p:spPr>
          <a:xfrm flipV="1">
            <a:off x="2383896" y="4637116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924998F-8817-465F-B157-09E7CABBC635}"/>
              </a:ext>
            </a:extLst>
          </p:cNvPr>
          <p:cNvCxnSpPr/>
          <p:nvPr/>
        </p:nvCxnSpPr>
        <p:spPr>
          <a:xfrm flipV="1">
            <a:off x="3014134" y="4264054"/>
            <a:ext cx="285750" cy="214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B035A2C-3662-430F-870D-5DC06E0FDA7C}"/>
              </a:ext>
            </a:extLst>
          </p:cNvPr>
          <p:cNvCxnSpPr/>
          <p:nvPr/>
        </p:nvCxnSpPr>
        <p:spPr>
          <a:xfrm flipV="1">
            <a:off x="3841221" y="4608541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D0E0D40-4A54-441A-A804-A9357263CA00}"/>
              </a:ext>
            </a:extLst>
          </p:cNvPr>
          <p:cNvCxnSpPr/>
          <p:nvPr/>
        </p:nvCxnSpPr>
        <p:spPr>
          <a:xfrm flipV="1">
            <a:off x="4488921" y="4218016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10">
            <a:extLst>
              <a:ext uri="{FF2B5EF4-FFF2-40B4-BE49-F238E27FC236}">
                <a16:creationId xmlns:a16="http://schemas.microsoft.com/office/drawing/2014/main" id="{37C35C4B-D654-4BFE-81CF-4AC74C9641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913764"/>
              </p:ext>
            </p:extLst>
          </p:nvPr>
        </p:nvGraphicFramePr>
        <p:xfrm>
          <a:off x="1426865" y="5022318"/>
          <a:ext cx="7302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30057" imgH="215806" progId="Equation.DSMT4">
                  <p:embed/>
                </p:oleObj>
              </mc:Choice>
              <mc:Fallback>
                <p:oleObj name="Equation" r:id="rId22" imgW="330057" imgH="215806" progId="Equation.DSMT4">
                  <p:embed/>
                  <p:pic>
                    <p:nvPicPr>
                      <p:cNvPr id="23" name="Object 10">
                        <a:extLst>
                          <a:ext uri="{FF2B5EF4-FFF2-40B4-BE49-F238E27FC236}">
                            <a16:creationId xmlns:a16="http://schemas.microsoft.com/office/drawing/2014/main" id="{37C35C4B-D654-4BFE-81CF-4AC74C9641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6865" y="5022318"/>
                        <a:ext cx="730250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1">
            <a:extLst>
              <a:ext uri="{FF2B5EF4-FFF2-40B4-BE49-F238E27FC236}">
                <a16:creationId xmlns:a16="http://schemas.microsoft.com/office/drawing/2014/main" id="{4EC6B092-3D3E-4559-8026-F52E601D8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542860"/>
              </p:ext>
            </p:extLst>
          </p:nvPr>
        </p:nvGraphicFramePr>
        <p:xfrm>
          <a:off x="2317453" y="5112806"/>
          <a:ext cx="7016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087" imgH="164885" progId="Equation.DSMT4">
                  <p:embed/>
                </p:oleObj>
              </mc:Choice>
              <mc:Fallback>
                <p:oleObj name="Equation" r:id="rId24" imgW="317087" imgH="164885" progId="Equation.DSMT4">
                  <p:embed/>
                  <p:pic>
                    <p:nvPicPr>
                      <p:cNvPr id="24" name="Object 11">
                        <a:extLst>
                          <a:ext uri="{FF2B5EF4-FFF2-40B4-BE49-F238E27FC236}">
                            <a16:creationId xmlns:a16="http://schemas.microsoft.com/office/drawing/2014/main" id="{4EC6B092-3D3E-4559-8026-F52E601D82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453" y="5112806"/>
                        <a:ext cx="701675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2">
            <a:extLst>
              <a:ext uri="{FF2B5EF4-FFF2-40B4-BE49-F238E27FC236}">
                <a16:creationId xmlns:a16="http://schemas.microsoft.com/office/drawing/2014/main" id="{4A8DF099-F70E-46CA-9D23-25AF2841BE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277632"/>
              </p:ext>
            </p:extLst>
          </p:nvPr>
        </p:nvGraphicFramePr>
        <p:xfrm>
          <a:off x="3131840" y="5027081"/>
          <a:ext cx="12287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58558" imgH="253890" progId="Equation.DSMT4">
                  <p:embed/>
                </p:oleObj>
              </mc:Choice>
              <mc:Fallback>
                <p:oleObj name="Equation" r:id="rId26" imgW="558558" imgH="253890" progId="Equation.DSMT4">
                  <p:embed/>
                  <p:pic>
                    <p:nvPicPr>
                      <p:cNvPr id="25" name="Object 12">
                        <a:extLst>
                          <a:ext uri="{FF2B5EF4-FFF2-40B4-BE49-F238E27FC236}">
                            <a16:creationId xmlns:a16="http://schemas.microsoft.com/office/drawing/2014/main" id="{4A8DF099-F70E-46CA-9D23-25AF2841BE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5027081"/>
                        <a:ext cx="1228725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3">
            <a:extLst>
              <a:ext uri="{FF2B5EF4-FFF2-40B4-BE49-F238E27FC236}">
                <a16:creationId xmlns:a16="http://schemas.microsoft.com/office/drawing/2014/main" id="{8B4BE3AE-37D5-4294-A33B-2A8DBF8846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827585"/>
              </p:ext>
            </p:extLst>
          </p:nvPr>
        </p:nvGraphicFramePr>
        <p:xfrm>
          <a:off x="1439565" y="5517232"/>
          <a:ext cx="23590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66337" imgH="215806" progId="Equation.DSMT4">
                  <p:embed/>
                </p:oleObj>
              </mc:Choice>
              <mc:Fallback>
                <p:oleObj name="Equation" r:id="rId28" imgW="1066337" imgH="215806" progId="Equation.DSMT4">
                  <p:embed/>
                  <p:pic>
                    <p:nvPicPr>
                      <p:cNvPr id="26" name="Object 13">
                        <a:extLst>
                          <a:ext uri="{FF2B5EF4-FFF2-40B4-BE49-F238E27FC236}">
                            <a16:creationId xmlns:a16="http://schemas.microsoft.com/office/drawing/2014/main" id="{8B4BE3AE-37D5-4294-A33B-2A8DBF8846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565" y="5517232"/>
                        <a:ext cx="23590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4">
            <a:extLst>
              <a:ext uri="{FF2B5EF4-FFF2-40B4-BE49-F238E27FC236}">
                <a16:creationId xmlns:a16="http://schemas.microsoft.com/office/drawing/2014/main" id="{876C8866-DC50-4A13-ACC2-E1313C955C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421580"/>
              </p:ext>
            </p:extLst>
          </p:nvPr>
        </p:nvGraphicFramePr>
        <p:xfrm>
          <a:off x="1620540" y="6034038"/>
          <a:ext cx="14890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72516" imgH="177646" progId="Equation.DSMT4">
                  <p:embed/>
                </p:oleObj>
              </mc:Choice>
              <mc:Fallback>
                <p:oleObj name="Equation" r:id="rId30" imgW="672516" imgH="177646" progId="Equation.DSMT4">
                  <p:embed/>
                  <p:pic>
                    <p:nvPicPr>
                      <p:cNvPr id="27" name="Object 14">
                        <a:extLst>
                          <a:ext uri="{FF2B5EF4-FFF2-40B4-BE49-F238E27FC236}">
                            <a16:creationId xmlns:a16="http://schemas.microsoft.com/office/drawing/2014/main" id="{876C8866-DC50-4A13-ACC2-E1313C955C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540" y="6034038"/>
                        <a:ext cx="148907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5">
            <a:extLst>
              <a:ext uri="{FF2B5EF4-FFF2-40B4-BE49-F238E27FC236}">
                <a16:creationId xmlns:a16="http://schemas.microsoft.com/office/drawing/2014/main" id="{5724EE41-323F-47A9-81C9-694FE004DF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027870"/>
              </p:ext>
            </p:extLst>
          </p:nvPr>
        </p:nvGraphicFramePr>
        <p:xfrm>
          <a:off x="1226840" y="6453336"/>
          <a:ext cx="12350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58558" imgH="177723" progId="Equation.DSMT4">
                  <p:embed/>
                </p:oleObj>
              </mc:Choice>
              <mc:Fallback>
                <p:oleObj name="Equation" r:id="rId32" imgW="558558" imgH="177723" progId="Equation.DSMT4">
                  <p:embed/>
                  <p:pic>
                    <p:nvPicPr>
                      <p:cNvPr id="28" name="Object 15">
                        <a:extLst>
                          <a:ext uri="{FF2B5EF4-FFF2-40B4-BE49-F238E27FC236}">
                            <a16:creationId xmlns:a16="http://schemas.microsoft.com/office/drawing/2014/main" id="{5724EE41-323F-47A9-81C9-694FE004DF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6840" y="6453336"/>
                        <a:ext cx="123507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2CF0A9AA-6917-456E-8C1A-58F9E6AF6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418" y="4928263"/>
            <a:ext cx="322517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Gill Sans MT" pitchFamily="34" charset="0"/>
              </a:rPr>
              <a:t>Now check your answer:</a:t>
            </a:r>
          </a:p>
        </p:txBody>
      </p:sp>
      <p:graphicFrame>
        <p:nvGraphicFramePr>
          <p:cNvPr id="30" name="Object 17">
            <a:extLst>
              <a:ext uri="{FF2B5EF4-FFF2-40B4-BE49-F238E27FC236}">
                <a16:creationId xmlns:a16="http://schemas.microsoft.com/office/drawing/2014/main" id="{8F01BC5E-C014-48C0-91C0-E2EF1B9417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983591"/>
              </p:ext>
            </p:extLst>
          </p:nvPr>
        </p:nvGraphicFramePr>
        <p:xfrm>
          <a:off x="4962735" y="5359150"/>
          <a:ext cx="1971700" cy="696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409088" imgH="431613" progId="Equation.DSMT4">
                  <p:embed/>
                </p:oleObj>
              </mc:Choice>
              <mc:Fallback>
                <p:oleObj name="Equation" r:id="rId34" imgW="1409088" imgH="431613" progId="Equation.DSMT4">
                  <p:embed/>
                  <p:pic>
                    <p:nvPicPr>
                      <p:cNvPr id="30" name="Object 17">
                        <a:extLst>
                          <a:ext uri="{FF2B5EF4-FFF2-40B4-BE49-F238E27FC236}">
                            <a16:creationId xmlns:a16="http://schemas.microsoft.com/office/drawing/2014/main" id="{8F01BC5E-C014-48C0-91C0-E2EF1B9417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735" y="5359150"/>
                        <a:ext cx="1971700" cy="6968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8">
            <a:extLst>
              <a:ext uri="{FF2B5EF4-FFF2-40B4-BE49-F238E27FC236}">
                <a16:creationId xmlns:a16="http://schemas.microsoft.com/office/drawing/2014/main" id="{7BF4D885-9582-4D6D-AEAC-BCBC951210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147371"/>
              </p:ext>
            </p:extLst>
          </p:nvPr>
        </p:nvGraphicFramePr>
        <p:xfrm>
          <a:off x="5101077" y="6330111"/>
          <a:ext cx="497401" cy="267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55292" imgH="164957" progId="Equation.DSMT4">
                  <p:embed/>
                </p:oleObj>
              </mc:Choice>
              <mc:Fallback>
                <p:oleObj name="Equation" r:id="rId36" imgW="355292" imgH="164957" progId="Equation.DSMT4">
                  <p:embed/>
                  <p:pic>
                    <p:nvPicPr>
                      <p:cNvPr id="31" name="Object 18">
                        <a:extLst>
                          <a:ext uri="{FF2B5EF4-FFF2-40B4-BE49-F238E27FC236}">
                            <a16:creationId xmlns:a16="http://schemas.microsoft.com/office/drawing/2014/main" id="{7BF4D885-9582-4D6D-AEAC-BCBC951210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1077" y="6330111"/>
                        <a:ext cx="497401" cy="2672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9">
            <a:extLst>
              <a:ext uri="{FF2B5EF4-FFF2-40B4-BE49-F238E27FC236}">
                <a16:creationId xmlns:a16="http://schemas.microsoft.com/office/drawing/2014/main" id="{47DAAF74-B176-4E3D-B023-274793F25E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254732"/>
              </p:ext>
            </p:extLst>
          </p:nvPr>
        </p:nvGraphicFramePr>
        <p:xfrm>
          <a:off x="5688452" y="6143038"/>
          <a:ext cx="355469" cy="698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53890" imgH="431613" progId="Equation.DSMT4">
                  <p:embed/>
                </p:oleObj>
              </mc:Choice>
              <mc:Fallback>
                <p:oleObj name="Equation" r:id="rId38" imgW="253890" imgH="431613" progId="Equation.DSMT4">
                  <p:embed/>
                  <p:pic>
                    <p:nvPicPr>
                      <p:cNvPr id="32" name="Object 19">
                        <a:extLst>
                          <a:ext uri="{FF2B5EF4-FFF2-40B4-BE49-F238E27FC236}">
                            <a16:creationId xmlns:a16="http://schemas.microsoft.com/office/drawing/2014/main" id="{47DAAF74-B176-4E3D-B023-274793F25E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8452" y="6143038"/>
                        <a:ext cx="355469" cy="6981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0">
            <a:extLst>
              <a:ext uri="{FF2B5EF4-FFF2-40B4-BE49-F238E27FC236}">
                <a16:creationId xmlns:a16="http://schemas.microsoft.com/office/drawing/2014/main" id="{B47A1160-8825-4D2E-9BE6-C3BA22B6DB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023205"/>
              </p:ext>
            </p:extLst>
          </p:nvPr>
        </p:nvGraphicFramePr>
        <p:xfrm>
          <a:off x="6034387" y="6145956"/>
          <a:ext cx="603529" cy="69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31613" imgH="431613" progId="Equation.DSMT4">
                  <p:embed/>
                </p:oleObj>
              </mc:Choice>
              <mc:Fallback>
                <p:oleObj name="Equation" r:id="rId40" imgW="431613" imgH="431613" progId="Equation.DSMT4">
                  <p:embed/>
                  <p:pic>
                    <p:nvPicPr>
                      <p:cNvPr id="33" name="Object 20">
                        <a:extLst>
                          <a:ext uri="{FF2B5EF4-FFF2-40B4-BE49-F238E27FC236}">
                            <a16:creationId xmlns:a16="http://schemas.microsoft.com/office/drawing/2014/main" id="{B47A1160-8825-4D2E-9BE6-C3BA22B6DB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387" y="6145956"/>
                        <a:ext cx="603529" cy="698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1">
            <a:extLst>
              <a:ext uri="{FF2B5EF4-FFF2-40B4-BE49-F238E27FC236}">
                <a16:creationId xmlns:a16="http://schemas.microsoft.com/office/drawing/2014/main" id="{651DF958-A9B8-4EFA-AF8D-63BD4714A7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643767"/>
              </p:ext>
            </p:extLst>
          </p:nvPr>
        </p:nvGraphicFramePr>
        <p:xfrm>
          <a:off x="7486933" y="6132603"/>
          <a:ext cx="638053" cy="698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57200" imgH="431800" progId="Equation.DSMT4">
                  <p:embed/>
                </p:oleObj>
              </mc:Choice>
              <mc:Fallback>
                <p:oleObj name="Equation" r:id="rId42" imgW="457200" imgH="431800" progId="Equation.DSMT4">
                  <p:embed/>
                  <p:pic>
                    <p:nvPicPr>
                      <p:cNvPr id="34" name="Object 21">
                        <a:extLst>
                          <a:ext uri="{FF2B5EF4-FFF2-40B4-BE49-F238E27FC236}">
                            <a16:creationId xmlns:a16="http://schemas.microsoft.com/office/drawing/2014/main" id="{651DF958-A9B8-4EFA-AF8D-63BD4714A7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6933" y="6132603"/>
                        <a:ext cx="638053" cy="6981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2">
            <a:extLst>
              <a:ext uri="{FF2B5EF4-FFF2-40B4-BE49-F238E27FC236}">
                <a16:creationId xmlns:a16="http://schemas.microsoft.com/office/drawing/2014/main" id="{F19246F2-B8AB-432E-B8C0-3D1699CF9E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663738"/>
              </p:ext>
            </p:extLst>
          </p:nvPr>
        </p:nvGraphicFramePr>
        <p:xfrm>
          <a:off x="7118633" y="6273000"/>
          <a:ext cx="301765" cy="267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15619" imgH="164885" progId="Equation.DSMT4">
                  <p:embed/>
                </p:oleObj>
              </mc:Choice>
              <mc:Fallback>
                <p:oleObj name="Equation" r:id="rId44" imgW="215619" imgH="164885" progId="Equation.DSMT4">
                  <p:embed/>
                  <p:pic>
                    <p:nvPicPr>
                      <p:cNvPr id="35" name="Object 22">
                        <a:extLst>
                          <a:ext uri="{FF2B5EF4-FFF2-40B4-BE49-F238E27FC236}">
                            <a16:creationId xmlns:a16="http://schemas.microsoft.com/office/drawing/2014/main" id="{F19246F2-B8AB-432E-B8C0-3D1699CF9E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633" y="6273000"/>
                        <a:ext cx="301765" cy="2672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43532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06" y="44716"/>
            <a:ext cx="7829550" cy="7731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Practice:  Solve each of the following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331790"/>
              </p:ext>
            </p:extLst>
          </p:nvPr>
        </p:nvGraphicFramePr>
        <p:xfrm>
          <a:off x="674191" y="889099"/>
          <a:ext cx="116681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900" imgH="431800" progId="Equation.DSMT4">
                  <p:embed/>
                </p:oleObj>
              </mc:Choice>
              <mc:Fallback>
                <p:oleObj name="Equation" r:id="rId4" imgW="596900" imgH="43180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191" y="889099"/>
                        <a:ext cx="1166813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788883"/>
              </p:ext>
            </p:extLst>
          </p:nvPr>
        </p:nvGraphicFramePr>
        <p:xfrm>
          <a:off x="4115891" y="836712"/>
          <a:ext cx="193516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531" imgH="431613" progId="Equation.DSMT4">
                  <p:embed/>
                </p:oleObj>
              </mc:Choice>
              <mc:Fallback>
                <p:oleObj name="Equation" r:id="rId6" imgW="850531" imgH="431613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5891" y="836712"/>
                        <a:ext cx="1935163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45804" y="1028799"/>
            <a:ext cx="908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866379"/>
              </p:ext>
            </p:extLst>
          </p:nvPr>
        </p:nvGraphicFramePr>
        <p:xfrm>
          <a:off x="2976066" y="1098649"/>
          <a:ext cx="6889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158" imgH="177646" progId="Equation.DSMT4">
                  <p:embed/>
                </p:oleObj>
              </mc:Choice>
              <mc:Fallback>
                <p:oleObj name="Equation" r:id="rId8" imgW="279158" imgH="177646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066" y="1098649"/>
                        <a:ext cx="6889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92379" y="1117699"/>
            <a:ext cx="90646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024752"/>
              </p:ext>
            </p:extLst>
          </p:nvPr>
        </p:nvGraphicFramePr>
        <p:xfrm>
          <a:off x="7338516" y="1155799"/>
          <a:ext cx="8778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138" imgH="177569" progId="Equation.DSMT4">
                  <p:embed/>
                </p:oleObj>
              </mc:Choice>
              <mc:Fallback>
                <p:oleObj name="Equation" r:id="rId10" imgW="355138" imgH="177569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8516" y="1155799"/>
                        <a:ext cx="87788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707682"/>
              </p:ext>
            </p:extLst>
          </p:nvPr>
        </p:nvGraphicFramePr>
        <p:xfrm>
          <a:off x="667841" y="2103537"/>
          <a:ext cx="104140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169" imgH="469696" progId="Equation.DSMT4">
                  <p:embed/>
                </p:oleObj>
              </mc:Choice>
              <mc:Fallback>
                <p:oleObj name="Equation" r:id="rId12" imgW="533169" imgH="469696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41" y="2103537"/>
                        <a:ext cx="1041400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501429"/>
              </p:ext>
            </p:extLst>
          </p:nvPr>
        </p:nvGraphicFramePr>
        <p:xfrm>
          <a:off x="116979" y="2197199"/>
          <a:ext cx="6889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158" imgH="177646" progId="Equation.DSMT4">
                  <p:embed/>
                </p:oleObj>
              </mc:Choice>
              <mc:Fallback>
                <p:oleObj name="Equation" r:id="rId14" imgW="279158" imgH="177646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79" y="2197199"/>
                        <a:ext cx="6889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822570"/>
              </p:ext>
            </p:extLst>
          </p:nvPr>
        </p:nvGraphicFramePr>
        <p:xfrm>
          <a:off x="1682254" y="2114649"/>
          <a:ext cx="768350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529" imgH="469696" progId="Equation.DSMT4">
                  <p:embed/>
                </p:oleObj>
              </mc:Choice>
              <mc:Fallback>
                <p:oleObj name="Equation" r:id="rId16" imgW="393529" imgH="469696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254" y="2114649"/>
                        <a:ext cx="768350" cy="1017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5695"/>
              </p:ext>
            </p:extLst>
          </p:nvPr>
        </p:nvGraphicFramePr>
        <p:xfrm>
          <a:off x="2382341" y="2287687"/>
          <a:ext cx="6889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9158" imgH="177646" progId="Equation.DSMT4">
                  <p:embed/>
                </p:oleObj>
              </mc:Choice>
              <mc:Fallback>
                <p:oleObj name="Equation" r:id="rId18" imgW="279158" imgH="177646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341" y="2287687"/>
                        <a:ext cx="6889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041043"/>
              </p:ext>
            </p:extLst>
          </p:nvPr>
        </p:nvGraphicFramePr>
        <p:xfrm>
          <a:off x="915491" y="3329087"/>
          <a:ext cx="8175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8918" imgH="177723" progId="Equation.DSMT4">
                  <p:embed/>
                </p:oleObj>
              </mc:Choice>
              <mc:Fallback>
                <p:oleObj name="Equation" r:id="rId19" imgW="418918" imgH="177723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491" y="3329087"/>
                        <a:ext cx="817563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67003"/>
              </p:ext>
            </p:extLst>
          </p:nvPr>
        </p:nvGraphicFramePr>
        <p:xfrm>
          <a:off x="1737816" y="3267174"/>
          <a:ext cx="5191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6353" imgH="215619" progId="Equation.DSMT4">
                  <p:embed/>
                </p:oleObj>
              </mc:Choice>
              <mc:Fallback>
                <p:oleObj name="Equation" r:id="rId21" imgW="266353" imgH="215619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7816" y="3267174"/>
                        <a:ext cx="51911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261926"/>
              </p:ext>
            </p:extLst>
          </p:nvPr>
        </p:nvGraphicFramePr>
        <p:xfrm>
          <a:off x="888504" y="3924399"/>
          <a:ext cx="11382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83693" imgH="215713" progId="Equation.DSMT4">
                  <p:embed/>
                </p:oleObj>
              </mc:Choice>
              <mc:Fallback>
                <p:oleObj name="Equation" r:id="rId23" imgW="583693" imgH="215713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504" y="3924399"/>
                        <a:ext cx="1138237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29285"/>
              </p:ext>
            </p:extLst>
          </p:nvPr>
        </p:nvGraphicFramePr>
        <p:xfrm>
          <a:off x="4300041" y="2394049"/>
          <a:ext cx="5778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53780" imgH="152268" progId="Equation.DSMT4">
                  <p:embed/>
                </p:oleObj>
              </mc:Choice>
              <mc:Fallback>
                <p:oleObj name="Equation" r:id="rId25" imgW="253780" imgH="152268" progId="Equation.DSMT4">
                  <p:embed/>
                  <p:pic>
                    <p:nvPicPr>
                      <p:cNvPr id="206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0041" y="2394049"/>
                        <a:ext cx="57785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235070"/>
              </p:ext>
            </p:extLst>
          </p:nvPr>
        </p:nvGraphicFramePr>
        <p:xfrm>
          <a:off x="3282454" y="2295624"/>
          <a:ext cx="1112837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82391" imgH="253890" progId="Equation.DSMT4">
                  <p:embed/>
                </p:oleObj>
              </mc:Choice>
              <mc:Fallback>
                <p:oleObj name="Equation" r:id="rId27" imgW="482391" imgH="253890" progId="Equation.DSMT4">
                  <p:embed/>
                  <p:pic>
                    <p:nvPicPr>
                      <p:cNvPr id="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454" y="2295624"/>
                        <a:ext cx="1112837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674960"/>
              </p:ext>
            </p:extLst>
          </p:nvPr>
        </p:nvGraphicFramePr>
        <p:xfrm>
          <a:off x="4881066" y="2106712"/>
          <a:ext cx="7858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35" imgH="431613" progId="Equation.DSMT4">
                  <p:embed/>
                </p:oleObj>
              </mc:Choice>
              <mc:Fallback>
                <p:oleObj name="Equation" r:id="rId29" imgW="380835" imgH="431613" progId="Equation.DSMT4">
                  <p:embed/>
                  <p:pic>
                    <p:nvPicPr>
                      <p:cNvPr id="206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066" y="2106712"/>
                        <a:ext cx="785813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549920"/>
              </p:ext>
            </p:extLst>
          </p:nvPr>
        </p:nvGraphicFramePr>
        <p:xfrm>
          <a:off x="5579566" y="2138462"/>
          <a:ext cx="9128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82391" imgH="253890" progId="Equation.DSMT4">
                  <p:embed/>
                </p:oleObj>
              </mc:Choice>
              <mc:Fallback>
                <p:oleObj name="Equation" r:id="rId31" imgW="482391" imgH="253890" progId="Equation.DSMT4">
                  <p:embed/>
                  <p:pic>
                    <p:nvPicPr>
                      <p:cNvPr id="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566" y="2138462"/>
                        <a:ext cx="91281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377093"/>
              </p:ext>
            </p:extLst>
          </p:nvPr>
        </p:nvGraphicFramePr>
        <p:xfrm>
          <a:off x="6490791" y="2382937"/>
          <a:ext cx="5778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53670" imgH="177569" progId="Equation.DSMT4">
                  <p:embed/>
                </p:oleObj>
              </mc:Choice>
              <mc:Fallback>
                <p:oleObj name="Equation" r:id="rId32" imgW="253670" imgH="177569" progId="Equation.DSMT4">
                  <p:embed/>
                  <p:pic>
                    <p:nvPicPr>
                      <p:cNvPr id="206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0791" y="2382937"/>
                        <a:ext cx="57785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856066"/>
              </p:ext>
            </p:extLst>
          </p:nvPr>
        </p:nvGraphicFramePr>
        <p:xfrm>
          <a:off x="6978154" y="2311499"/>
          <a:ext cx="104298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82391" imgH="253890" progId="Equation.DSMT4">
                  <p:embed/>
                </p:oleObj>
              </mc:Choice>
              <mc:Fallback>
                <p:oleObj name="Equation" r:id="rId34" imgW="482391" imgH="25389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8154" y="2311499"/>
                        <a:ext cx="1042987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200304"/>
              </p:ext>
            </p:extLst>
          </p:nvPr>
        </p:nvGraphicFramePr>
        <p:xfrm>
          <a:off x="3942854" y="3244949"/>
          <a:ext cx="120173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20474" imgH="215806" progId="Equation.DSMT4">
                  <p:embed/>
                </p:oleObj>
              </mc:Choice>
              <mc:Fallback>
                <p:oleObj name="Equation" r:id="rId35" imgW="520474" imgH="215806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854" y="3244949"/>
                        <a:ext cx="1201737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897355"/>
              </p:ext>
            </p:extLst>
          </p:nvPr>
        </p:nvGraphicFramePr>
        <p:xfrm>
          <a:off x="5160466" y="3327499"/>
          <a:ext cx="995363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31425" imgH="177646" progId="Equation.DSMT4">
                  <p:embed/>
                </p:oleObj>
              </mc:Choice>
              <mc:Fallback>
                <p:oleObj name="Equation" r:id="rId37" imgW="431425" imgH="177646" progId="Equation.DSMT4">
                  <p:embed/>
                  <p:pic>
                    <p:nvPicPr>
                      <p:cNvPr id="1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466" y="3327499"/>
                        <a:ext cx="995363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042318"/>
              </p:ext>
            </p:extLst>
          </p:nvPr>
        </p:nvGraphicFramePr>
        <p:xfrm>
          <a:off x="6125666" y="3338612"/>
          <a:ext cx="12001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20248" imgH="177646" progId="Equation.DSMT4">
                  <p:embed/>
                </p:oleObj>
              </mc:Choice>
              <mc:Fallback>
                <p:oleObj name="Equation" r:id="rId39" imgW="520248" imgH="177646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666" y="3338612"/>
                        <a:ext cx="120015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013096"/>
              </p:ext>
            </p:extLst>
          </p:nvPr>
        </p:nvGraphicFramePr>
        <p:xfrm>
          <a:off x="3952379" y="3856137"/>
          <a:ext cx="76358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30057" imgH="215806" progId="Equation.DSMT4">
                  <p:embed/>
                </p:oleObj>
              </mc:Choice>
              <mc:Fallback>
                <p:oleObj name="Equation" r:id="rId41" imgW="330057" imgH="215806" progId="Equation.DSMT4">
                  <p:embed/>
                  <p:pic>
                    <p:nvPicPr>
                      <p:cNvPr id="1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379" y="3856137"/>
                        <a:ext cx="763587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565171"/>
              </p:ext>
            </p:extLst>
          </p:nvPr>
        </p:nvGraphicFramePr>
        <p:xfrm>
          <a:off x="4752479" y="3921224"/>
          <a:ext cx="7635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29914" imgH="177646" progId="Equation.DSMT4">
                  <p:embed/>
                </p:oleObj>
              </mc:Choice>
              <mc:Fallback>
                <p:oleObj name="Equation" r:id="rId43" imgW="329914" imgH="177646" progId="Equation.DSMT4">
                  <p:embed/>
                  <p:pic>
                    <p:nvPicPr>
                      <p:cNvPr id="1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479" y="3921224"/>
                        <a:ext cx="763587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527691"/>
              </p:ext>
            </p:extLst>
          </p:nvPr>
        </p:nvGraphicFramePr>
        <p:xfrm>
          <a:off x="5555754" y="3948212"/>
          <a:ext cx="8509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68140" imgH="177723" progId="Equation.DSMT4">
                  <p:embed/>
                </p:oleObj>
              </mc:Choice>
              <mc:Fallback>
                <p:oleObj name="Equation" r:id="rId45" imgW="368140" imgH="177723" progId="Equation.DSMT4">
                  <p:embed/>
                  <p:pic>
                    <p:nvPicPr>
                      <p:cNvPr id="1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5754" y="3948212"/>
                        <a:ext cx="85090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497543"/>
              </p:ext>
            </p:extLst>
          </p:nvPr>
        </p:nvGraphicFramePr>
        <p:xfrm>
          <a:off x="3973016" y="4432399"/>
          <a:ext cx="11430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94870" imgH="253780" progId="Equation.DSMT4">
                  <p:embed/>
                </p:oleObj>
              </mc:Choice>
              <mc:Fallback>
                <p:oleObj name="Equation" r:id="rId47" imgW="494870" imgH="253780" progId="Equation.DSMT4">
                  <p:embed/>
                  <p:pic>
                    <p:nvPicPr>
                      <p:cNvPr id="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016" y="4432399"/>
                        <a:ext cx="11430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250993"/>
              </p:ext>
            </p:extLst>
          </p:nvPr>
        </p:nvGraphicFramePr>
        <p:xfrm>
          <a:off x="4982666" y="4443512"/>
          <a:ext cx="167005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723586" imgH="253890" progId="Equation.DSMT4">
                  <p:embed/>
                </p:oleObj>
              </mc:Choice>
              <mc:Fallback>
                <p:oleObj name="Equation" r:id="rId49" imgW="723586" imgH="253890" progId="Equation.DSMT4">
                  <p:embed/>
                  <p:pic>
                    <p:nvPicPr>
                      <p:cNvPr id="1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2666" y="4443512"/>
                        <a:ext cx="1670050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Arrow Connector 31"/>
          <p:cNvCxnSpPr/>
          <p:nvPr/>
        </p:nvCxnSpPr>
        <p:spPr>
          <a:xfrm rot="5400000">
            <a:off x="4301628" y="5070575"/>
            <a:ext cx="409575" cy="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5320803" y="5097562"/>
            <a:ext cx="409575" cy="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790426"/>
              </p:ext>
            </p:extLst>
          </p:nvPr>
        </p:nvGraphicFramePr>
        <p:xfrm>
          <a:off x="4060329" y="5295999"/>
          <a:ext cx="108426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69696" imgH="177723" progId="Equation.DSMT4">
                  <p:embed/>
                </p:oleObj>
              </mc:Choice>
              <mc:Fallback>
                <p:oleObj name="Equation" r:id="rId51" imgW="469696" imgH="177723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329" y="5295999"/>
                        <a:ext cx="1084262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1722"/>
              </p:ext>
            </p:extLst>
          </p:nvPr>
        </p:nvGraphicFramePr>
        <p:xfrm>
          <a:off x="5347791" y="5307112"/>
          <a:ext cx="108426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69696" imgH="177723" progId="Equation.DSMT4">
                  <p:embed/>
                </p:oleObj>
              </mc:Choice>
              <mc:Fallback>
                <p:oleObj name="Equation" r:id="rId53" imgW="469696" imgH="177723" progId="Equation.DSMT4">
                  <p:embed/>
                  <p:pic>
                    <p:nvPicPr>
                      <p:cNvPr id="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7791" y="5307112"/>
                        <a:ext cx="1084263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76166"/>
              </p:ext>
            </p:extLst>
          </p:nvPr>
        </p:nvGraphicFramePr>
        <p:xfrm>
          <a:off x="481013" y="4451449"/>
          <a:ext cx="16573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850680" imgH="266400" progId="Equation.DSMT4">
                  <p:embed/>
                </p:oleObj>
              </mc:Choice>
              <mc:Fallback>
                <p:oleObj name="Equation" r:id="rId55" imgW="850680" imgH="266400" progId="Equation.DSMT4">
                  <p:embed/>
                  <p:pic>
                    <p:nvPicPr>
                      <p:cNvPr id="1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3" y="4451449"/>
                        <a:ext cx="165735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25277"/>
              </p:ext>
            </p:extLst>
          </p:nvPr>
        </p:nvGraphicFramePr>
        <p:xfrm>
          <a:off x="387350" y="5045273"/>
          <a:ext cx="1608138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825480" imgH="279360" progId="Equation.DSMT4">
                  <p:embed/>
                </p:oleObj>
              </mc:Choice>
              <mc:Fallback>
                <p:oleObj name="Equation" r:id="rId57" imgW="825480" imgH="279360" progId="Equation.DSMT4">
                  <p:embed/>
                  <p:pic>
                    <p:nvPicPr>
                      <p:cNvPr id="2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5045273"/>
                        <a:ext cx="1608138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281386"/>
              </p:ext>
            </p:extLst>
          </p:nvPr>
        </p:nvGraphicFramePr>
        <p:xfrm>
          <a:off x="643037" y="5624612"/>
          <a:ext cx="13366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685800" imgH="241200" progId="Equation.DSMT4">
                  <p:embed/>
                </p:oleObj>
              </mc:Choice>
              <mc:Fallback>
                <p:oleObj name="Equation" r:id="rId59" imgW="685800" imgH="241200" progId="Equation.DSMT4">
                  <p:embed/>
                  <p:pic>
                    <p:nvPicPr>
                      <p:cNvPr id="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037" y="5624612"/>
                        <a:ext cx="13366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41550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49573"/>
            <a:ext cx="8797925" cy="47111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sz="2400" dirty="0"/>
              <a:t>III) Equations with Extraneous Roots or   No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201347" cy="2520280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300" dirty="0"/>
              <a:t>Extraneous solutions are answers that are not allowed</a:t>
            </a:r>
          </a:p>
          <a:p>
            <a:pPr eaLnBrk="1" hangingPunct="1"/>
            <a:r>
              <a:rPr lang="en-CA" sz="2300" dirty="0"/>
              <a:t>This happens when the solution is the same as the NPV</a:t>
            </a:r>
          </a:p>
          <a:p>
            <a:pPr eaLnBrk="1" hangingPunct="1"/>
            <a:r>
              <a:rPr lang="en-CA" sz="2300" dirty="0"/>
              <a:t>An equation will have no solutions when both sides are not equal  OR when all the variables are eliminated</a:t>
            </a:r>
          </a:p>
          <a:p>
            <a:pPr eaLnBrk="1" hangingPunct="1"/>
            <a:r>
              <a:rPr lang="en-CA" sz="2300" dirty="0"/>
              <a:t>In contrast, an equation will have infinite solutions when both sides are equal when all variables are gone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B31DCAC-DE7F-412B-BCA2-8D66FC18BD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335610"/>
              </p:ext>
            </p:extLst>
          </p:nvPr>
        </p:nvGraphicFramePr>
        <p:xfrm>
          <a:off x="683568" y="3284984"/>
          <a:ext cx="1748584" cy="762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170" imgH="431613" progId="Equation.DSMT4">
                  <p:embed/>
                </p:oleObj>
              </mc:Choice>
              <mc:Fallback>
                <p:oleObj name="Equation" r:id="rId4" imgW="990170" imgH="431613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B31DCAC-DE7F-412B-BCA2-8D66FC18BD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284984"/>
                        <a:ext cx="1748584" cy="7626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31DA97F6-41F2-4697-9BA1-1FA27EC64C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737701"/>
              </p:ext>
            </p:extLst>
          </p:nvPr>
        </p:nvGraphicFramePr>
        <p:xfrm>
          <a:off x="899592" y="4149080"/>
          <a:ext cx="1636489" cy="697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30040" imgH="482400" progId="Equation.DSMT4">
                  <p:embed/>
                </p:oleObj>
              </mc:Choice>
              <mc:Fallback>
                <p:oleObj name="Equation" r:id="rId6" imgW="1130040" imgH="4824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31DA97F6-41F2-4697-9BA1-1FA27EC64C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149080"/>
                        <a:ext cx="1636489" cy="6972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A7D8F7F-9258-4F10-BB84-2195606C4E1F}"/>
              </a:ext>
            </a:extLst>
          </p:cNvPr>
          <p:cNvCxnSpPr>
            <a:cxnSpLocks/>
          </p:cNvCxnSpPr>
          <p:nvPr/>
        </p:nvCxnSpPr>
        <p:spPr>
          <a:xfrm flipV="1">
            <a:off x="975023" y="4615309"/>
            <a:ext cx="500633" cy="1098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13BCE4-AEBA-495A-ACF1-4FEEA77A9AC7}"/>
              </a:ext>
            </a:extLst>
          </p:cNvPr>
          <p:cNvCxnSpPr>
            <a:cxnSpLocks/>
          </p:cNvCxnSpPr>
          <p:nvPr/>
        </p:nvCxnSpPr>
        <p:spPr>
          <a:xfrm flipV="1">
            <a:off x="1907704" y="4602191"/>
            <a:ext cx="524448" cy="1965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82905CDE-8671-4511-9565-9C2E7F18F7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868511"/>
              </p:ext>
            </p:extLst>
          </p:nvPr>
        </p:nvGraphicFramePr>
        <p:xfrm>
          <a:off x="1337791" y="5013176"/>
          <a:ext cx="5699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431640" progId="Equation.DSMT4">
                  <p:embed/>
                </p:oleObj>
              </mc:Choice>
              <mc:Fallback>
                <p:oleObj name="Equation" r:id="rId8" imgW="393480" imgH="43164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82905CDE-8671-4511-9565-9C2E7F18F7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7791" y="5013176"/>
                        <a:ext cx="569913" cy="622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323D903-63BA-49DF-8763-1EAE56D7C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635476"/>
            <a:ext cx="4622823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900" dirty="0">
                <a:solidFill>
                  <a:srgbClr val="FF0000"/>
                </a:solidFill>
              </a:rPr>
              <a:t>With all variables gone, both sides </a:t>
            </a:r>
          </a:p>
          <a:p>
            <a:pPr eaLnBrk="1" hangingPunct="1"/>
            <a:r>
              <a:rPr lang="en-CA" sz="1900" dirty="0">
                <a:solidFill>
                  <a:srgbClr val="FF0000"/>
                </a:solidFill>
              </a:rPr>
              <a:t>are not equal.  So, no matter what “x” equals, both sides will never be equal.  Which means you will have no solutions!</a:t>
            </a:r>
          </a:p>
        </p:txBody>
      </p:sp>
      <p:graphicFrame>
        <p:nvGraphicFramePr>
          <p:cNvPr id="12" name="Object 15">
            <a:extLst>
              <a:ext uri="{FF2B5EF4-FFF2-40B4-BE49-F238E27FC236}">
                <a16:creationId xmlns:a16="http://schemas.microsoft.com/office/drawing/2014/main" id="{6E70A5C3-777E-4028-A4F2-07DB382B6D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419649"/>
              </p:ext>
            </p:extLst>
          </p:nvPr>
        </p:nvGraphicFramePr>
        <p:xfrm>
          <a:off x="5510594" y="3210898"/>
          <a:ext cx="1633257" cy="711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360" imgH="431640" progId="Equation.DSMT4">
                  <p:embed/>
                </p:oleObj>
              </mc:Choice>
              <mc:Fallback>
                <p:oleObj name="Equation" r:id="rId10" imgW="990360" imgH="431640" progId="Equation.DSMT4">
                  <p:embed/>
                  <p:pic>
                    <p:nvPicPr>
                      <p:cNvPr id="12" name="Object 15">
                        <a:extLst>
                          <a:ext uri="{FF2B5EF4-FFF2-40B4-BE49-F238E27FC236}">
                            <a16:creationId xmlns:a16="http://schemas.microsoft.com/office/drawing/2014/main" id="{6E70A5C3-777E-4028-A4F2-07DB382B6D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594" y="3210898"/>
                        <a:ext cx="1633257" cy="7111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6">
            <a:extLst>
              <a:ext uri="{FF2B5EF4-FFF2-40B4-BE49-F238E27FC236}">
                <a16:creationId xmlns:a16="http://schemas.microsoft.com/office/drawing/2014/main" id="{BD54654F-82C6-467B-AB32-4B198D2847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558360"/>
              </p:ext>
            </p:extLst>
          </p:nvPr>
        </p:nvGraphicFramePr>
        <p:xfrm>
          <a:off x="4038048" y="4147522"/>
          <a:ext cx="16414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41120" imgH="253800" progId="Equation.DSMT4">
                  <p:embed/>
                </p:oleObj>
              </mc:Choice>
              <mc:Fallback>
                <p:oleObj name="Equation" r:id="rId12" imgW="1041120" imgH="253800" progId="Equation.DSMT4">
                  <p:embed/>
                  <p:pic>
                    <p:nvPicPr>
                      <p:cNvPr id="13" name="Object 16">
                        <a:extLst>
                          <a:ext uri="{FF2B5EF4-FFF2-40B4-BE49-F238E27FC236}">
                            <a16:creationId xmlns:a16="http://schemas.microsoft.com/office/drawing/2014/main" id="{BD54654F-82C6-467B-AB32-4B198D2847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048" y="4147522"/>
                        <a:ext cx="1641475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7">
            <a:extLst>
              <a:ext uri="{FF2B5EF4-FFF2-40B4-BE49-F238E27FC236}">
                <a16:creationId xmlns:a16="http://schemas.microsoft.com/office/drawing/2014/main" id="{1B19D70E-3C81-40A5-82CC-9ADB23BFD7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126992"/>
              </p:ext>
            </p:extLst>
          </p:nvPr>
        </p:nvGraphicFramePr>
        <p:xfrm>
          <a:off x="5409257" y="4102968"/>
          <a:ext cx="10112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20474" imgH="431613" progId="Equation.DSMT4">
                  <p:embed/>
                </p:oleObj>
              </mc:Choice>
              <mc:Fallback>
                <p:oleObj name="Equation" r:id="rId14" imgW="520474" imgH="431613" progId="Equation.DSMT4">
                  <p:embed/>
                  <p:pic>
                    <p:nvPicPr>
                      <p:cNvPr id="14" name="Object 17">
                        <a:extLst>
                          <a:ext uri="{FF2B5EF4-FFF2-40B4-BE49-F238E27FC236}">
                            <a16:creationId xmlns:a16="http://schemas.microsoft.com/office/drawing/2014/main" id="{1B19D70E-3C81-40A5-82CC-9ADB23BFD7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257" y="4102968"/>
                        <a:ext cx="10112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8">
            <a:extLst>
              <a:ext uri="{FF2B5EF4-FFF2-40B4-BE49-F238E27FC236}">
                <a16:creationId xmlns:a16="http://schemas.microsoft.com/office/drawing/2014/main" id="{A01A61A5-A7C3-42AE-B06E-237BA4888E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956969"/>
              </p:ext>
            </p:extLst>
          </p:nvPr>
        </p:nvGraphicFramePr>
        <p:xfrm>
          <a:off x="6818957" y="4172818"/>
          <a:ext cx="16414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40948" imgH="253890" progId="Equation.DSMT4">
                  <p:embed/>
                </p:oleObj>
              </mc:Choice>
              <mc:Fallback>
                <p:oleObj name="Equation" r:id="rId16" imgW="1040948" imgH="253890" progId="Equation.DSMT4">
                  <p:embed/>
                  <p:pic>
                    <p:nvPicPr>
                      <p:cNvPr id="15" name="Object 18">
                        <a:extLst>
                          <a:ext uri="{FF2B5EF4-FFF2-40B4-BE49-F238E27FC236}">
                            <a16:creationId xmlns:a16="http://schemas.microsoft.com/office/drawing/2014/main" id="{A01A61A5-A7C3-42AE-B06E-237BA4888E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957" y="4172818"/>
                        <a:ext cx="1641475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>
            <a:extLst>
              <a:ext uri="{FF2B5EF4-FFF2-40B4-BE49-F238E27FC236}">
                <a16:creationId xmlns:a16="http://schemas.microsoft.com/office/drawing/2014/main" id="{021D5644-06EA-4C85-8F9C-7DA099787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245858"/>
              </p:ext>
            </p:extLst>
          </p:nvPr>
        </p:nvGraphicFramePr>
        <p:xfrm>
          <a:off x="6327223" y="4145934"/>
          <a:ext cx="86995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431640" progId="Equation.DSMT4">
                  <p:embed/>
                </p:oleObj>
              </mc:Choice>
              <mc:Fallback>
                <p:oleObj name="Equation" r:id="rId18" imgW="482400" imgH="431640" progId="Equation.DSMT4">
                  <p:embed/>
                  <p:pic>
                    <p:nvPicPr>
                      <p:cNvPr id="16" name="Object 19">
                        <a:extLst>
                          <a:ext uri="{FF2B5EF4-FFF2-40B4-BE49-F238E27FC236}">
                            <a16:creationId xmlns:a16="http://schemas.microsoft.com/office/drawing/2014/main" id="{021D5644-06EA-4C85-8F9C-7DA099787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7223" y="4145934"/>
                        <a:ext cx="869950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0">
            <a:extLst>
              <a:ext uri="{FF2B5EF4-FFF2-40B4-BE49-F238E27FC236}">
                <a16:creationId xmlns:a16="http://schemas.microsoft.com/office/drawing/2014/main" id="{8DBFA20C-25AF-4AEA-93B0-9F0C478142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810112"/>
              </p:ext>
            </p:extLst>
          </p:nvPr>
        </p:nvGraphicFramePr>
        <p:xfrm>
          <a:off x="5160764" y="5033917"/>
          <a:ext cx="12604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99920" imgH="253800" progId="Equation.DSMT4">
                  <p:embed/>
                </p:oleObj>
              </mc:Choice>
              <mc:Fallback>
                <p:oleObj name="Equation" r:id="rId20" imgW="799920" imgH="253800" progId="Equation.DSMT4">
                  <p:embed/>
                  <p:pic>
                    <p:nvPicPr>
                      <p:cNvPr id="17" name="Object 20">
                        <a:extLst>
                          <a:ext uri="{FF2B5EF4-FFF2-40B4-BE49-F238E27FC236}">
                            <a16:creationId xmlns:a16="http://schemas.microsoft.com/office/drawing/2014/main" id="{8DBFA20C-25AF-4AEA-93B0-9F0C478142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764" y="5033917"/>
                        <a:ext cx="1260475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1">
            <a:extLst>
              <a:ext uri="{FF2B5EF4-FFF2-40B4-BE49-F238E27FC236}">
                <a16:creationId xmlns:a16="http://schemas.microsoft.com/office/drawing/2014/main" id="{0ABA1367-75E3-4B62-914C-080A76F5C8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0581"/>
              </p:ext>
            </p:extLst>
          </p:nvPr>
        </p:nvGraphicFramePr>
        <p:xfrm>
          <a:off x="6443073" y="5013176"/>
          <a:ext cx="9207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83947" imgH="253890" progId="Equation.DSMT4">
                  <p:embed/>
                </p:oleObj>
              </mc:Choice>
              <mc:Fallback>
                <p:oleObj name="Equation" r:id="rId22" imgW="583947" imgH="253890" progId="Equation.DSMT4">
                  <p:embed/>
                  <p:pic>
                    <p:nvPicPr>
                      <p:cNvPr id="18" name="Object 21">
                        <a:extLst>
                          <a:ext uri="{FF2B5EF4-FFF2-40B4-BE49-F238E27FC236}">
                            <a16:creationId xmlns:a16="http://schemas.microsoft.com/office/drawing/2014/main" id="{0ABA1367-75E3-4B62-914C-080A76F5C8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073" y="5013176"/>
                        <a:ext cx="920750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2">
            <a:extLst>
              <a:ext uri="{FF2B5EF4-FFF2-40B4-BE49-F238E27FC236}">
                <a16:creationId xmlns:a16="http://schemas.microsoft.com/office/drawing/2014/main" id="{D34EBF63-4D2F-407B-A069-A324893991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748486"/>
              </p:ext>
            </p:extLst>
          </p:nvPr>
        </p:nvGraphicFramePr>
        <p:xfrm>
          <a:off x="5148064" y="5524847"/>
          <a:ext cx="12827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47640" imgH="177480" progId="Equation.DSMT4">
                  <p:embed/>
                </p:oleObj>
              </mc:Choice>
              <mc:Fallback>
                <p:oleObj name="Equation" r:id="rId24" imgW="647640" imgH="177480" progId="Equation.DSMT4">
                  <p:embed/>
                  <p:pic>
                    <p:nvPicPr>
                      <p:cNvPr id="19" name="Object 22">
                        <a:extLst>
                          <a:ext uri="{FF2B5EF4-FFF2-40B4-BE49-F238E27FC236}">
                            <a16:creationId xmlns:a16="http://schemas.microsoft.com/office/drawing/2014/main" id="{D34EBF63-4D2F-407B-A069-A324893991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5524847"/>
                        <a:ext cx="12827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3">
            <a:extLst>
              <a:ext uri="{FF2B5EF4-FFF2-40B4-BE49-F238E27FC236}">
                <a16:creationId xmlns:a16="http://schemas.microsoft.com/office/drawing/2014/main" id="{A0CDA6CF-60E7-419F-B280-0314E5E931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168333"/>
              </p:ext>
            </p:extLst>
          </p:nvPr>
        </p:nvGraphicFramePr>
        <p:xfrm>
          <a:off x="6425611" y="5504106"/>
          <a:ext cx="1017587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07780" imgH="177723" progId="Equation.DSMT4">
                  <p:embed/>
                </p:oleObj>
              </mc:Choice>
              <mc:Fallback>
                <p:oleObj name="Equation" r:id="rId26" imgW="507780" imgH="177723" progId="Equation.DSMT4">
                  <p:embed/>
                  <p:pic>
                    <p:nvPicPr>
                      <p:cNvPr id="20" name="Object 23">
                        <a:extLst>
                          <a:ext uri="{FF2B5EF4-FFF2-40B4-BE49-F238E27FC236}">
                            <a16:creationId xmlns:a16="http://schemas.microsoft.com/office/drawing/2014/main" id="{A0CDA6CF-60E7-419F-B280-0314E5E931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5611" y="5504106"/>
                        <a:ext cx="1017587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4">
            <a:extLst>
              <a:ext uri="{FF2B5EF4-FFF2-40B4-BE49-F238E27FC236}">
                <a16:creationId xmlns:a16="http://schemas.microsoft.com/office/drawing/2014/main" id="{24DFC845-0A8B-4216-B01F-78B974066A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489411"/>
              </p:ext>
            </p:extLst>
          </p:nvPr>
        </p:nvGraphicFramePr>
        <p:xfrm>
          <a:off x="5770364" y="5949280"/>
          <a:ext cx="62706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7160" imgH="164880" progId="Equation.DSMT4">
                  <p:embed/>
                </p:oleObj>
              </mc:Choice>
              <mc:Fallback>
                <p:oleObj name="Equation" r:id="rId28" imgW="317160" imgH="164880" progId="Equation.DSMT4">
                  <p:embed/>
                  <p:pic>
                    <p:nvPicPr>
                      <p:cNvPr id="21" name="Object 24">
                        <a:extLst>
                          <a:ext uri="{FF2B5EF4-FFF2-40B4-BE49-F238E27FC236}">
                            <a16:creationId xmlns:a16="http://schemas.microsoft.com/office/drawing/2014/main" id="{24DFC845-0A8B-4216-B01F-78B974066A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364" y="5949280"/>
                        <a:ext cx="627063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5">
            <a:extLst>
              <a:ext uri="{FF2B5EF4-FFF2-40B4-BE49-F238E27FC236}">
                <a16:creationId xmlns:a16="http://schemas.microsoft.com/office/drawing/2014/main" id="{5D1D8B48-1319-4480-ABE2-711B411FF4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46178"/>
              </p:ext>
            </p:extLst>
          </p:nvPr>
        </p:nvGraphicFramePr>
        <p:xfrm>
          <a:off x="6395448" y="5958185"/>
          <a:ext cx="37623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335" imgH="164957" progId="Equation.DSMT4">
                  <p:embed/>
                </p:oleObj>
              </mc:Choice>
              <mc:Fallback>
                <p:oleObj name="Equation" r:id="rId30" imgW="190335" imgH="164957" progId="Equation.DSMT4">
                  <p:embed/>
                  <p:pic>
                    <p:nvPicPr>
                      <p:cNvPr id="22" name="Object 25">
                        <a:extLst>
                          <a:ext uri="{FF2B5EF4-FFF2-40B4-BE49-F238E27FC236}">
                            <a16:creationId xmlns:a16="http://schemas.microsoft.com/office/drawing/2014/main" id="{5D1D8B48-1319-4480-ABE2-711B411FF4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5448" y="5958185"/>
                        <a:ext cx="376238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AF3AF9DB-BA43-4F93-8401-96913782F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2439" y="6227058"/>
            <a:ext cx="3267953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900" dirty="0">
                <a:solidFill>
                  <a:srgbClr val="FF0000"/>
                </a:solidFill>
              </a:rPr>
              <a:t>There are infinite solutions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301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2" name="Title 1"/>
          <p:cNvSpPr>
            <a:spLocks noGrp="1"/>
          </p:cNvSpPr>
          <p:nvPr>
            <p:ph type="title"/>
          </p:nvPr>
        </p:nvSpPr>
        <p:spPr>
          <a:xfrm>
            <a:off x="220663" y="240184"/>
            <a:ext cx="7105650" cy="596528"/>
          </a:xfrm>
        </p:spPr>
        <p:txBody>
          <a:bodyPr/>
          <a:lstStyle/>
          <a:p>
            <a:pPr eaLnBrk="1" hangingPunct="1"/>
            <a:r>
              <a:rPr lang="en-CA" dirty="0"/>
              <a:t>Ex: Solve and Find the NPV</a:t>
            </a:r>
          </a:p>
        </p:txBody>
      </p:sp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89EB193C-8582-4A99-81A4-3738DA422C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82469"/>
              </p:ext>
            </p:extLst>
          </p:nvPr>
        </p:nvGraphicFramePr>
        <p:xfrm>
          <a:off x="5148064" y="939903"/>
          <a:ext cx="24828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29810" imgH="431613" progId="Equation.DSMT4">
                  <p:embed/>
                </p:oleObj>
              </mc:Choice>
              <mc:Fallback>
                <p:oleObj name="Equation" r:id="rId4" imgW="1129810" imgH="431613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89EB193C-8582-4A99-81A4-3738DA422C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939903"/>
                        <a:ext cx="248285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>
            <a:extLst>
              <a:ext uri="{FF2B5EF4-FFF2-40B4-BE49-F238E27FC236}">
                <a16:creationId xmlns:a16="http://schemas.microsoft.com/office/drawing/2014/main" id="{9CB4D428-ADE7-48BB-997B-FF77CF893D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827446"/>
              </p:ext>
            </p:extLst>
          </p:nvPr>
        </p:nvGraphicFramePr>
        <p:xfrm>
          <a:off x="395536" y="993878"/>
          <a:ext cx="18986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400" imgH="1028700" progId="Equation.DSMT4">
                  <p:embed/>
                </p:oleObj>
              </mc:Choice>
              <mc:Fallback>
                <p:oleObj name="Equation" r:id="rId6" imgW="2184400" imgH="1028700" progId="Equation.DSMT4">
                  <p:embed/>
                  <p:pic>
                    <p:nvPicPr>
                      <p:cNvPr id="30" name="Object 6">
                        <a:extLst>
                          <a:ext uri="{FF2B5EF4-FFF2-40B4-BE49-F238E27FC236}">
                            <a16:creationId xmlns:a16="http://schemas.microsoft.com/office/drawing/2014/main" id="{9CB4D428-ADE7-48BB-997B-FF77CF893D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993878"/>
                        <a:ext cx="189865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474949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47fad2980124742eb3a1b2ef6477a9279f5fc26"/>
  <p:tag name="GENSWF_OUTPUT_FILE_NAME" val="m10hc6.1"/>
  <p:tag name="ISPRING_RESOURCE_PATHS_HASH_2" val="a51afd29f8aaec1c156178f57a9bb2a765294975"/>
  <p:tag name="ISPRING_ULTRA_SCORM_COURSE_ID" val="7DFB98E3-7AF1-4FD7-84B1-52487800757E"/>
  <p:tag name="ISPRING_SCORM_RATE_SLIDES" val="1"/>
  <p:tag name="ISPRING_SCORM_PASSING_SCORE" val="100.0000000000"/>
  <p:tag name="ISPRING_PLAYERS_CUSTOMIZATION" val="UEsDBBQAAgAIAKEBLk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KEBLks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KEBLkt6KFfPsAIAAFMKAAAhAAAAdW5pdmVyc2FsL2ZsYXNoX3NraW5fc2V0dGluZ3MueG1slVbbbtswDH3fVwTZe9xd0wFqgDTNgALdWqxF32WbsYXIkiHJ6fL30821lNixF6JARJ5DUrwoRXJP2OrDbIYyTrl4BqUIK6TRtLoZyW/maaMUZ4uMMwVMLRgXFabz1cef9oMSixxj8QOIqZwdzqALs7SfKRQf49vSyBAh41WN2fGBF3yR4mxfCN6wfDS18liDoITtNfLqx3KzHQxAiVT3Cqoop+21kWmUWoCUYFL6vjUyyqI4BdpGurKfiZwu1OXbn9AORBJlaetPRoZoNS4gLvL12sgwnmnvcVeWRi4TFPxVGvrls5FBKMVHELHzu69GBhm8bur/mZFa8MIUNOZcbuI7h3Kc6/UzWV0ZGSWYC5lAo13w5bF3vQtA/mu498isq+D0ydT15EEwTU8prJRoACXtydlkyd8eG6X3A1Y7TKUGhKoO9KSTfsKNbN3Eug73B94Iy0NfXtNBXjltKti4hAN3sb7Dbza39q0Inb7rggwFHLwySLFTdsjfuq5nyEDZIZ8pyeGR0eMZ/NTiOG2Pb7Hv5uXyayswrI+5t7an1moiPZjNlUFor2gxFc9hJU06L6QC0zaUWJ1LKTnLCTF8IAVWhLNfBpce7WUkSk4MftT6Bwspoij0zZvNUb/SYb/seXwc3Y9Cdzd3nin9ht/MsVI4Kyv9oyTnM8/TS6LdzJN+hnklNRzEPdvxiZwKiz2IF87p1CiMK5iK5W6xBtAoCQqAkv4KI++jr/SsqVIQW90xAu3IxDqHK0lRUv2nXgm8Qd4afcMGrI6qSu2PYULf4YHGDwBgkZXtxLqDs1QNVYTCAdq9DxT2ykN3Q1JP6NCwrdUD7FQ4bl4zaR79M9ENSoiLDT2EV51XP8NZ4pn3uHjoFU6lvVq09mOvcvuWmeELQU7hxylyre3nRdRK88/kP1BLAwQUAAIACAChAS5L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oQEuS0nnN52rAQAARQYAAB8AAAB1bml2ZXJzYWwvaHRtbF9za2luX3NldHRpbmdzLmpzjZRNb4MwDIbv/RUou05V98m2W7V2UqUeJq23aYdAXYoaYpQE1q7qfx9OvwiEdfElvDy8jo3ibS+oFotZ8BJs7d4+v7vPVgPSjCrg2tVFh56RzrRI5zBLMxCpBNZAyuOnJ3l3JnzGTFrTaPNBtrrmx5DeLLjQdTz3WCiPpn0flx7w26OtfR//OKUdytqXVOtzVBiDsh+jNCBNX6LKuGXY1Ztd9QobMJagLqALHoNjGtrVRZ4dH0KKOhdjlnO5mWKC/YjHq0RhIedd+ZebHFT1x1d7YPAcvo4dO5FqMzGQNROPnyi6yVyB1nDI+zim8MKCRyBqvgO7/kAd43ZBDbpMdWqO9PCGok7nPIFWl56GFC4mK69WN0OKNmdgbfbE3S2FQwi+AdWyGt1TOCDmRf6PH5grTKgjLbTd8xMqkM9TmRxSDyi8HB2WbLu6dy7UHn/EnCuEjSu09N2+rGt0+O59QzMnQyevbuSd+vIKnyh9Yve48o6h9nlMc5TQ82fAuDE8XmbVhKjGI3UddLUHNZELJCHjagVqhijse4kG7AYLY0d08HWpHndq73q7X1BLAwQUAAIACAChAS5L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oQEuS2/CybNuAAAAcwAAABwAAAB1bml2ZXJzYWwvbG9jYWxfc2V0dGluZ3MueG1sDcwxDsIwDEDRvaewvLfAxtC0EkhsZaEcwEoMRHJs1FgIbk+2Pzz9cf4WgQ9vNZsGPAx7BNZoKesz4H299EeE6qSJxJQDqiHMUzeKRZIbuzdY4S30423l0sL5SqXJ03khfw2RoIelDR+ZE+6m7g9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oQEuS7GHx1+TCgAAF1oAACkAAAB1bml2ZXJzYWwvc2tpbl9jdXN0b21pemF0aW9uX3NldHRpbmdzLnhtbO1c627juhH+36cgHBygBYr4Il8Lrwpd6MRYR/axtMlui8JgbCYWIks+kuzdHPhHn6YP1ifpkJJiSZEVKZtud7eKkCAi5xuSw+EMyS/O0HswbWXn+c7G/J34pmPr1PdN+94T/4DQcOlYjjtzqUd9XpAsQjbZ0Hc1z7GIW0OeT+wVcVfvanfE8mgtkI8QyISK253vO/b50rF9avvntuNuiFVDe2LtQI/SgKdWfxnn7Kn7hBrxrzzYHVnSdFujjjSQGi+iEi21Rv2WLGVils5mS+zHiXPvnN+S5cO96+zsVZE+rh+31LVM++HYTFfqnxC2TM8f+3ST0Tl1hNVRqwBqC1Pn0WPfBlJH7g7ygRa5pVayvbbKniKwdIM5xkgh96Zn+jFkr9tvDpqZyC25p1mWFxqdblc+AbGhjQzMoN0cCYMcjE+/+EdDtDrNzglpizxSN6sJrKod+cRInO1um+lE0qg/6mRjXOeeWTkL1mt0pc4oH2Y5ZAVr/ti91qg3UvIxbHCsuaOpu4OWkt1Q0mAJzxnWYwGFx5x6OugEim5Me+V8Htt3TgiM4o3Caj2xgQLHQv2e1Ff78NaW2y3Ua+MW7iMVdxSoGwjqQFCgTm01lWE9pSLQ69IlBJlsrcN6ovY5YGx71PXH9op+EYWkdLwqOYILF8wPcp7YbbPnELV64KZqo3az0+vgQ0sSBKGLlI7aVBuHXm/Qk5oIN9qdhnCQ+y2hJaBmp9McdA/NXqsjwNto0AUtbTzoonav3W6phxZuARpJkqy2lENPGDSbErSG+wPlMBrJvUYDNZtNoa0eOl1hJDcQSAugQxL6zICCKshC9yDJUrMvoJEykkftA1ZxV+mgfgt3G41DW5aFRuNo3OPo4uY6lhYeTmTOFxRmTkFm7dHbks41XO5cF4QNugEv9ym6JR7VeK6TlSvir8+XJPBfkGSpMxJ8ypGJ0qcFwdKlqLNsOazz3xMrJZ54C2ZO8azBk2Y4iiJIHsTFs8C/CuDiyRNgPG0WhYVtBXkzD3QifRbp5jF/QkM8c+ZJZyRQ8SxIncVhUUITz4LcWQgZS6HiWRACS+COTb5skRNJVDwL0mceNJ1FxbMgf+ZjUmkUzMIT6MsgnhbAGjyD5oo/S6TiWZBCc1HpTArW4zk0F5SRSsF0PIkWwkW5FHrIs2gh0FMyBYvzNJqHisyW5UThazqWDDfQCkxuPLiERVzlTF4o06uZpH1aTKYX04U8vqiJSrAqEVuWf2x1+1+ane6fhvUQV1CTfiVNJkldiCvrNIrp0oz5dLIAhXiy0PBHoyayn6Wh0w/GZKzhmhj+UlrBbI6vayL7WQT6YT7HmrHQJ2MVL8b6Qpsa3C4TbGC1Jn5ydmhN9hT5Dtqb9DPy1xRBeDZdijzLXPEKFrJNe0cLtKfOpZuxdrEwptOJvsCaGpXURGyvkOqSz+AO5RXNJR3PQYcLCdB9HXzB559rQJJllVZyOb64nMC3wTpyad6vLfj2X9GbGdZg/qhdAHiFdV26wAt5+hFmDjxuWhI0fQ+O9r4k6BPWwTOwXgCmSdfjC8kYTzXmXHOsG/Ox8uRZS2Ijx7YeEVkuAYcge+xNZ+dBCXM2ugp8zCvdkI5//QBuPZYmGS4c6ESmzZ353txT6IW7KjRTsKwUrLK5+vXD+G+LkTSeYHUBk6dObxYGX/WsPQLLw3Z8RCzLYcOApslqT+wlbNHokuzAxR5BbGWuuNiWwOBZZ37bmb8j4odL65dwVWoq/vjL+Vf3bmxMIKzcENcutsRS2hKR4fmQN7CVhK5DPt/6L40lZo/zt+rIG4xuJun6yaEVmaOvH1eqC68YlA5+j+eQGCEcyKZTCoSvwGMgBm6IaZUCjrURNMePwrB7dxE7oJRSoE1DHZqDvkLNNcxFoiPXMEflVNxgWR8bzOr0lm1IC4D57AV+kO077NhgUTifPfnPLb1zIEZYlOxhZqHc9AKHOn9de2UdJYrELF7GQ3uoSINu3fNbVgQds8wN25kXU/vhCkfWDMJxwiQ3zs5a8dhnmQ88JMNU7TaBZbbBtAXt3rnOhpdaxIsWW5AU/vqVHQmGOA/ancXaLKBXx9JcuVwokqZgtltkS90qjgM3Zz2bGPpiIslMA/j7hvjLNSSkO7aHL64r2O2peCSBvtC8OiXucv3vf/6ruJpUf4JSFJb+paweWMUsjuEnfX/XHJ96/yigx5DkJJS/FASGm+UIWnzvzL0htKVkGJJyeQUOo3P/cHbustDmI67kSpq/hzDCt3I18Yq4DxCGDMexyiriw2cO4pfuw/EMsfMt06Yl4V8d19ngjfFsIakqP1zBQrHM5UOQHleIoPAeBVlwyiqhT7mUNAhUKZV0ZfrldfJUEcUEWJfB+3FV7jMzx1PB8cQKJ2Jn5ycOwLbvOtaMXR08vysDAXbTcWtR0XfZmSl6i0t4a+dzOHciJ6mG9XhRWnQGfZixXWWoMlmWlp5TOGOtYqJhQVru2rEgQirBaGLiyfI0SlFkfrMW7/dT2bOOw4Y/rIr1/FiYltfoF/+ZfKwwLa+ztDGFE8YzULomjoxuO2TixsuLzBzIUJtAYWTf6C0pw3owYbdeXqxLYUFScuOsqMizn2FuaLiYWVm8w/UTPR7aT3n8imFuH/XwPJWqODpvPd97h77pW/S0a/NxwAKMzz5/z/L/UCZrAQS3s2ljBKXIf9zSdzU4a5DlesPuymso1PGuxsx5pHaycNsomrFgVgq54cGcx/JSOJuF8BgioJ1zIU6w0vNBw/ozMw3reRM0DNWenj97t7mlLgYXMGnkm8myuPQ6uuW45huzJOxEZRzvr0G1DYeNCBMrSHgV39ZESyV4iddvdpZvWnRPozAVK4iZJn/0Qw+WRr5nS/6E3vlx3w5LSi+BMM4dHTEunaw4CeNnm0xcUFMu5fjk1uOjzwhVUd45xqqMTBSFaObs8ejs+KlZr2c0BbKnrD+sxzMsBKgMziqXyLoIFC50n7hwjFnoOzjNLGb8qn4RQd6M6CpMWL0N0SW3O4N8TiKD6BrI7Va79Q2Irsagp+BeaaIL99nzGqKri9lTnuhq8K9vTXRJTfaUI7r6EntKEl2jHnsKE10C47RbZYmu4G8AyhJdL1ovm+h6eaIziC61wZ6yRNfLs1QRXRXRlaZ0plfSWIvfs9VE3XHdxz9zzWTnr8F51sRDK9PjRwTebHAZmLoKY7tCdkG4cjbEtM8rmu1b02zBZQi7m7+ZzlVmQ3YZQjgn8NlxVwmn2Za7URxryhRcUzFi+g2mJtJtMqpqCa5Dl35FCVaUYEUJVpRgRQlWlGBFCVaUYEUJ/lcoQXCTN9m4kyDtbRx2S31esZEVG/nDs5G5V8CvJyNjt9iF2MiY/A9MR8b69P/KR/p0W9GRFR35I9KRkU9VfGScdUwEzpfoyJwlV4SPzP/TmO+WkHz6bN6PSjr2+FdJ0rHTY09FOlakY0U6VqRjRTpWpGNFOlakY0U6/vyk43dFE/4PGL2Kf/vp+beKPKvIs4o8q8izijyryLNv/1G+suxZ9Vm+6rN8b0yenV4APzV39jLiOXX2HPO9MmfhxJejzkLQT/VRvtjC/jk+yVeCOYuJfgPqLF0GUNB38n8//wdQSwMEFAACAAgAowEuSznB3vkmEQAA7RgAABcAAAB1bml2ZXJzYWwvdW5pdmVyc2FsLnBuZ+2Y+VdSa9vH6ZSZWdrw9mjlUMfjKU3xqOWAio2PmVM5k6gVouWIAxEqUpbH09E0RzIH7HTUHElMRXGinkRF0XJAVNSOIgoOCSIiKC++vz1/wrtWe6177bU/a69139d93ft7Xd/9/Kaz3cH9J/YDAICD9tevugIAPwEBgF0z+/bKyZ6h7LPy265oV7vLgBq6xsIOC7rkdAkAqE1Xlt5VkD8rIa5DogEAgxs7YxcqNsYJAFBPtL96yf2R3xKr789Qr+N7p6Odmh5DLwJPmR86FHPn4lXFS9cUX+ftP7yqelTh6b1DMcWUS3tPKDxXT98lm/lF8fR0/0Vr6n0D9Ln4M5WNlc2VzRVkHi92v1YwYyxENnI7pL2+0hlvVfltdQUrixMSsFshS9tbEgDAfI7yVJHnyB/xiaieTJAsIT3R6tBnxwDTr3Rbqp46LH/o1QcANLKQiLw+AMDCDBU1DjfbDZge3Qe06lFNShDT/J05kcICGQ/5J8fn5NOZX0mLZ23vJYjZuDIBKZYuE4I+C6pfUCLJ7gj0XF6QZ7rN+ij3+ZkibxvxbBaPo+YfH3lb1GA5W7z+Udmoqgi7LRYKOGBR07CDUev5atSx5clWK8P26+tITz8/7JZQaOz7cEvNclbsQsZwy8vo2ewNLfRshimc0w0KZI93WfbwM8JG1oAcIOceHkPqOt2P6nzBbvOLqTEKjvD6NkDRDauaHCfdZ+XhE863NdIEe8sWv1J0ucL8iLYmFRNY4ThX/s5u91LZtqidkMDPwkOZCli9Sw88EzJSgL9MSSZFWlqDHhYxCLR0ldqfzf452pcC/0Azs5v5vKSvASJZb86/DRobuEbFMAXE9Cui1cgqRxnd0oKQPrvVu07YbE2qUdGCfjXmAR2B+xfi8/zhGc75xCod9kJXP1iyGCuOLK5QKYjNo7cY4JrRhWEjzZ0uF/JsxwOrUdpex6D/mLeL+0AtfxsIjgArDAg6lFPIaFRpT7BmuQ8847dsdL+NaOL28rNZZAALTXA9g6IF53n5odnf2q7llm9V8q0jbkf4BWEiWlY7Y9vr2v03v+K0alD+ySrAB+eQjsNpFQdLW8ZcAhJ8HV3PUPMWhvqijENS6qu995YQWy6W9QXZPJh5QNWjSYRrgy4ERhY4C1O+tTAwGe3IlBU8XYzo4ZLMNX3mOJjRh9DjjShIsvWchoNmSDf6Orkr+m+D8UpYV1yRqK3HBBtPl1qnL91Dh7uqNA6XPHXYm51Jd90dk/TcMeiOS3JFWg6xN6WlBv61NuQi4YnB18ODSiEdDpARCA3emod3BvvFm3j3NuQtYDRBpCGvaxkpCeu2ktvUrJkuY4ZJOf7my2YlTT0azwCH9si9k/X+JdJj9DjDBwUlLofqDELMTusMlptbBdVLS4UjUXled3V5vnuLaaAYRHebp5U9uUf8zsxbLeedsn1Ak37/2uh2YFgtt7BxCkbuTxgCXysVaHmQnSH1K2P42EK0Zek7tihyfvrIBeDfVWlxD0NnpGHUHMcV3kuqdRtBl0dPYIjfEYO9hj1z4UIop5zbR3cq/dYwJklzAH3hH3UHuZd33MKX/kybtSysGclj1Eu9c0FMz2HNMmosM9kal23UaAmMhshTdAz412W70ujGnwfRztftWZnFmTPljDy6iZImrFWfgBw2E0ApugTqd3cBD13eY15t3p/n1U8TS+RxlXM+TLE/m6g9CfZqeh9IvhXWzp37eIuKa65r8O7PT11KWPQXgsY1eVdH8vi3RbWNolVSVA0V9lpz3LuIA2oYPV8zxJdYzBqXhRnQvtZwoUNi9SmqNUdIDI1PM/Dh/MYuoR+c8FQUV5wdHH5j0sFQqATeOX4z+FQX78BtY7/eiqeMM0NdoDoociCbPXjfECcsywIycjbrwkakGPlHk6omyiTuV1AyOz4f7Jd2jlKyHDibmN/hirpb4Tdyi64MbDI1UdnwQFnj3+pPfZgElbJjqZhxqsce3GL02K2DG02HZtW//uvcSy+f1NqlMmsqBBkkz5gHs/fRN+eT/YX5sYULY/9ePwdH0xuItvWqSD/iFix0xVINCY6qOfKdSwqi5i44CaJTNdMswyqWD9lpokbwfJA22jcsIDQExtzQgJghAzml3I6wmIEp0uxP+c5Z9BzxQrFeJf018cSo6XwACF7uX1jNHeIvvMqjR88xij2Frn68ikNZaHmM28szzXIp/fjLnlnrOR5+s0eXVurcoz86FNPDq/w70rcealMW/pPLCB4ugCLNCwn6thGteV48p8Jstk1Fs4T05/SR49IQbWoKfMxlzKN+JTi9Hlr99mNnlWGa0Oz4U4excMN8pOcf3ejemJ7BhrrqRZcR1pvWoClu/FU6RFO0OOpaBHNAzwU1z3Fa5xG9GZjUReyY+1LQuu2SvgS/7hoWYN2p7wP2al3kLE64a5JeAI9BnZlvFC88nJH6E9ysp8bUNcwpcLu99flsqb8RRcHCLJGWdiDYnCZu90tURoTuwTl0oQbromqSBdhW59X4EBiiZY8aoPggRQFw/wpiF2DsEBTw2GzZ+tH3O8iVSRvA47cojrZsg8qtZ/jtBljEJioDBn6f/gnw4TQJAAjbBwRcPPkD/UA/0A/0A/1AP9D/L9RZqKiqVbXMIisCEGvLLVvr45US0cpugIbNfzcE/90jjIJI0qUIrA+GYzUFwWwL8P6YjU/abZ7aklHqyDhmoQRXKtkLSF7bWsFihQsu2NhYp2a9JpVOo4TVlAUwDkrAy90jkuWC4boNIlnPoLT2zWFCzfZama2TKM7HRxEHQ+8+WhQoaUxh+GMxt/3+z1py5nzZcdG3yKPXQHMu2M1B4XRjikFdWBl9eo3nL4ttLkoJaDKw9TEqIK6lwJQNTDlJOBUJvja8YWV8VJ8UcKowbOPXX2r71iN9ItrEczvO9hX9HE3sAhbPNhsUJWwumAoeiaTW2xsznNycHbdrs1JL1fJxidD3uXEfUiRroZsRoUmvIZBuXm9KWVEst7eF2bbMvfnUbyTS7/31MrxhYyVmryrpBQi6poNyC5TgVXXrNqnzf1nZ5Yceg6YtXe1djzxp1C7lb97LUZ4NTegFpjXtY6ydBoY3dtf1g8mx35LURgbRdB4EshzoznykEhLr2ZAtTH3z64pHUnqV7WAd0dFW0GvK47TgkEG6AhNNPZcBezE4yg4xEmgEG2R93vMaskWL4ihMZuB1eje7jG90vNa88rGjatu4h+FdByN12Svgmu8UqkFz1ai3gH9yDOP+jKK4nOqNKTp6KBBuKVIC0qJfLUAgTunEyQnjSgaaoP/yam5+DrupRwuz9iVZ4Jq7VYkMH1sG8vXuy+ecaQbfgmPqljr0us2Vm97a8nSo82YTkc/jkTZWaYICd4Qex7c4KrIgh/EZ2YLg05ugv2dDIMP9vFWpFwsunyYXdY84GcmChHt6Dq526aRbFzi3jvWPfmD5TlxFiEca2+o3Z7RljzqDwII8UyRdh4TgNktr4DE+iQ6LoL2+DxDd0+Iko/i71Zmhbb+XEx2NcMzOUG1U5KRCsJnLfaaBf2PqaV2UdSDcwxbl1xldUGxxrnIhU5j65JcoxSADWlQd8XXaKq94iBbnQ+gPURtvDkXY+3snjI0/vLP5TRVLOqGNtqG3/zH9sdxq1quFwTZTwKViyPFwTAlFFy/lZhRnEiNfspCPDeswE59LlYcW/3n1PpOgFnW3u4UtdfOyrehrokXTGVUGu94kWGVbnVFSj/RjnuXY8E7SjjwiQhtwcL71OQdWbL+bJ5t20w25XuuEsC/GsnO86NklRu7aejgloEzKsUW1sQxJiJ6HYqfrnWlrg0zNvs2LbYtUGrpk5MI6w9GIZsY0JwVIZiKHGkL8loLsWfoE+M+EIGFlfFVckRPVNDqTApdm2/Rci0B76RKiKRovBGhO/FxLKgcJ8fxWUsqDjoiLcl50ItP5RcNRnBzDMh1hhYFZGExNTQG3kiAi8xrwbbfgtptf0lWOQLc3Ge01+BUWudHt0WGohQdWrgAo7rkZ4bn0tSZuI406qhqUzimKC98qMH4z4j/zCbkHB8rdb2SZZt2JntGBeSZeB2sMgzmWBDdwXIBNfWtYqCQOl3UAiPAIpLBbLp3a7V7qFoSfdsXooaL4o7ot+4AFFSng+wYl+OHktLWptbrYQjvht+aO/rkXX/3r0uSmkc0adVI5Bg3WxlFKenD8/GYNHy6nqbMok0oMVRtPtUtU1hgAUnTZC2oza6SJht2DJsUB0+MPvytTktyyyYZ124iitcHm4rKpF5d00ieeXLetSdm0MBqEgKNWXdAspP1AOflferSWFI2fSUO+Y2Mr8kDq2zO2KuH+cUv1SJZxTI61KxbSVi39PMWMfBEehhDLtU/23fyoLryuGXHW/DCUnkUR/mVllKhcNm/CqIf41yTk2yk82W84LOK/I5tmEJJDCsvzp2/6k93F11QOQ4P9iaz9ty4Ywevbjbe1SulX1pt6bmjltRtMjZTOnGA1T/Nx7VJ44YGdlNSAJcz+ogxir0Mhk/ie4JvoAEbCf+uK4coN+9CZj+qfaBaApOmPemOiNJqr1sKnDKq6M997fSXzsdvWh+WB0JmbFF3Ylcs3kmoiJ6PyujYy7OaCmladHWcz2FSib8GsJm5HuHkvM9csstDlpj7/Wr+gDHwgecA73sU1VtmfR5eyOxpWOv7n+D5BV/GrXaUNF0Z2jgV523R+rbB2JY3/DlxgdRg95HUZnep/7Jrv9zpHm1xYB1qeMJPCEJhN8CS/8i/5AYFcaLXWRv+97d1Q/ezdnp6djfRAdONDtv9zBryKvQtf0NEWd3Hzp6Rz3Mb2LcM4edFIqN8cY7Q1OH9rdBq7Mfa9qjrMRBn4tsp898dRpltuG+IYRVe/ZQjGXNmj5jxcg30EVFtZde45iwFhmvzKptiNpy5EPKjKj/VA+UjSVGmw7u3A9uDJKKxbY+d/TlTyCxh6BOEsMqnAN0yCLduRmycjlxj554te0rQmQrV1/BUw7HP+aPWbmaVY6Yw2Ad7c0y5lGxEmRW2iaj+M0EPllMxJLJmSbfvoPe2WLy7qFuJ5fIV3gnlB228qAZHvpl0bE3mnSR3ktAXbw5Of33QmwzJ4XYuPAmvOk6A5THCnIvj7k+RvsyenNjq5HFuZ+FNKSKmbp2BKUCQqaNqIQifSyA1KwHHQUEc2TF07Ubkgp13bZP25Srgbohvb8Og81lJU0btu3DnNl9driQz4Xu8oVMUFgWbUKuAmwrqXJr7wqTGJyhMi7DFW8YTwtSbt10Z5sfRTyCJgt3iV+K3FIFWjmjxnSB92JW4qbu4fGlsJuNLT5N3AoI3F8NYGGhtQmuenzcaEhPnJD+NHoPzxIWZkAcdTAScNeRP/l8YnmmrC96f1xh9mD8o2qLbg1n11VhS2L1nafkatuzlw/I8rGFBvbCAv2S370JRuy8Tv08Q+W0wRU580Sy5j/jviI3r30smIltrNgWTw2m/FoXyKagJCmGwrvbslgo5O7WiTUGHb7HV9XYrGP9jXfaBAHvD4HUHr91BmGByN8pmuupKwQbrBYZXPH2pbFw988EA8h4lXXb/OhspuTPY+w636q+Vkwyfh4U67ECf4/VFBDDws407UZDokfYvaqWRIlqqjHvCmj6BNoy+H91x7UzLrIsHu/G2WCealvriumB4pEwsAZvL6FkExBxqa5jn0L6HM/NyTipJnuaN6pJho0TLLNBAJeAwOR8qbp3C1nTZqho6VSaYWDgAew6LPYH+SVjdOvqbvAVj8ypvOJANVtaxfeQIAFntl4n7spBJQiOAoACzMmpoyp2ZrPCuHZQCzwxcur0jXvwDkl/0156s1l+8k/i9QSwMEFAACAAgAowEuSxnXUUJVAAAAaQAAABsAAAB1bml2ZXJzYWwvdW5pdmVyc2FsLnBuZy54bWyzsa/IzVEoSy0qzszPs1Uy1DNQsrfj5bIpKEoty0wtV6iwVbLQMzI1AAElhUpbJWNDPQgPyC3PTCnJsFUyNTHQM4CJZaRmpmeU2CqZGJjCBfWBJgIAUEsBAgAAFAACAAgAoQEuSyoNwzZRBAAACxAAAB0AAAAAAAAAAQAAAAAAAAAAAHVuaXZlcnNhbC9jb21tb25fbWVzc2FnZXMubG5nUEsBAgAAFAACAAgAoQEuSxmO4EqMBAAATBUAACcAAAAAAAAAAQAAAAAAjAQAAHVuaXZlcnNhbC9mbGFzaF9wdWJsaXNoaW5nX3NldHRpbmdzLnhtbFBLAQIAABQAAgAIAKEBLkt6KFfPsAIAAFMKAAAhAAAAAAAAAAEAAAAAAF0JAAB1bml2ZXJzYWwvZmxhc2hfc2tpbl9zZXR0aW5ncy54bWxQSwECAAAUAAIACAChAS5L5yungGEEAABdFAAAJgAAAAAAAAABAAAAAABMDAAAdW5pdmVyc2FsL2h0bWxfcHVibGlzaGluZ19zZXR0aW5ncy54bWxQSwECAAAUAAIACAChAS5LSec3nasBAABFBgAAHwAAAAAAAAABAAAAAADxEAAAdW5pdmVyc2FsL2h0bWxfc2tpbl9zZXR0aW5ncy5qc1BLAQIAABQAAgAIAKEBLksa2uo7qgAAAB8BAAAaAAAAAAAAAAEAAAAAANkSAAB1bml2ZXJzYWwvaTE4bl9wcmVzZXRzLnhtbFBLAQIAABQAAgAIAKEBLktvwsmzbgAAAHMAAAAcAAAAAAAAAAEAAAAAALsTAAB1bml2ZXJzYWwvbG9jYWxfc2V0dGluZ3MueG1sUEsBAgAAFAACAAgAMwOBRM6CCTfsAgAAiAgAABQAAAAAAAAAAQAAAAAAYxQAAHVuaXZlcnNhbC9wbGF5ZXIueG1sUEsBAgAAFAACAAgAoQEuS7GHx1+TCgAAF1oAACkAAAAAAAAAAQAAAAAAgRcAAHVuaXZlcnNhbC9za2luX2N1c3RvbWl6YXRpb25fc2V0dGluZ3MueG1sUEsBAgAAFAACAAgAowEuSznB3vkmEQAA7RgAABcAAAAAAAAAAAAAAAAAWyIAAHVuaXZlcnNhbC91bml2ZXJzYWwucG5nUEsBAgAAFAACAAgAowEuSxnXUUJVAAAAaQAAABsAAAAAAAAAAQAAAAAAtjMAAHVuaXZlcnNhbC91bml2ZXJzYWwucG5nLnhtbFBLBQYAAAAACwALAEkDAABENAAAAAA="/>
  <p:tag name="ISPRING_RESOURCE_PATHS_HASH_PRESENTER" val="f32f9650b8b584424bff25d73a181fe39ed2dd8e"/>
  <p:tag name="ISPRING_PLAYERS_CUSTOMIZATION_2" val="UEsDBBQAAgAIAJp7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mns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mns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Jp7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mns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Jp7GVGOc/b6agAAAOUAAAAaAAAAbm9uZS9odG1sX3NraW5fc2V0dGluZ3MuanOr5lIAAqUcJQUrhWowG8xPKi0pyc/TS87PK0nNK9HLyy/KTQSrUVJ2AwMlHZyK88tSiwgoTUtMTkUx1NTIwskFp0qEiSZO5i7OlsjqChLTU/WSEpOz04vyS/NSIMqcXV0MXYyVwKpquWoBUEsDBBQAAgAIAJp7GVG8fTX3SgAAAEkAAAAXAAAAbm9uZS9sb2NhbF9zZXR0aW5ncy54bWyzsa/IzVEoSy0qzszPs1Uy1DNQUkjNS85PycxLt1UKDXHTtVBSKC5JzEtJzMnPS7VVystXUrC347LJyU9OzAlOLSkBKizWt+MCAFBLAwQUAAIACACcex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nHs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cex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nHs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cex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nHs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Jx7GVG45zzyXgAAAGMAAAAlAAAAdW5pdmVyc2FsLW5vLXZpZGVvL2xvY2FsX3NldHRpbmdzLnhtbA3KvQ5AQAwA4N1TNN39bQbHZrTgARoakfRacUd4e7d9w9f2rxd4+AqHqcO6qBBYV9sO3R0u85A3CCGSbiSm7FANoe+yVmwlmTjGFAOcQh9fM/uEyCP5NIdbBMsu+wFQSwECAAAUAAIACACaexlRXK2x+KEDAADvDAAAGAAAAAAAAAABAAAAAAAAAAAAbm9uZS9jb21tb25fbWVzc2FnZXMubG5nUEsBAgAAFAACAAgAmnsZURUeYBujAAAAfwEAACkAAAAAAAAAAQAAAAAA1wMAAG5vbmUvcGxheWJhY2tfYW5kX25hdmlnYXRpb25fc2V0dGluZ3MueG1sUEsBAgAAFAACAAgAmnsZUR9UimowAwAAxw4AACIAAAAAAAAAAQAAAAAAwQQAAG5vbmUvZmxhc2hfcHVibGlzaGluZ19zZXR0aW5ncy54bWxQSwECAAAUAAIACACaexlRcVeUnRUBAADRAgAAHAAAAAAAAAABAAAAAAAxCAAAbm9uZS9mbGFzaF9za2luX3NldHRpbmdzLnhtbFBLAQIAABQAAgAIAJp7GVHXm3CWKwMAAG8OAAAhAAAAAAAAAAEAAAAAAIAJAABub25lL2h0bWxfcHVibGlzaGluZ19zZXR0aW5ncy54bWxQSwECAAAUAAIACACaexlRjnP2+moAAADlAAAAGgAAAAAAAAABAAAAAADqDAAAbm9uZS9odG1sX3NraW5fc2V0dGluZ3MuanNQSwECAAAUAAIACACaexlRvH0190oAAABJAAAAFwAAAAAAAAABAAAAAACMDQAAbm9uZS9sb2NhbF9zZXR0aW5ncy54bWxQSwECAAAUAAIACACcexlRnF4yCBQGAAA3FwAAJgAAAAAAAAABAAAAAAALDgAAdW5pdmVyc2FsLW5vLXZpZGVvL2NvbW1vbl9tZXNzYWdlcy5sbmdQSwECAAAUAAIACACcexlRFR5gG6MAAAB/AQAANwAAAAAAAAABAAAAAABjFAAAdW5pdmVyc2FsLW5vLXZpZGVvL3BsYXliYWNrX2FuZF9uYXZpZ2F0aW9uX3NldHRpbmdzLnhtbFBLAQIAABQAAgAIAJx7GVFLM4aKLwUAAGgdAAAwAAAAAAAAAAEAAAAAAFsVAAB1bml2ZXJzYWwtbm8tdmlkZW8vZmxhc2hfcHVibGlzaGluZ19zZXR0aW5ncy54bWxQSwECAAAUAAIACACcexlRDnvHIGUDAACXDAAAKgAAAAAAAAABAAAAAADYGgAAdW5pdmVyc2FsLW5vLXZpZGVvL2ZsYXNoX3NraW5fc2V0dGluZ3MueG1sUEsBAgAAFAACAAgAnHsZUfrnN04qBQAA8hwAAC8AAAAAAAAAAQAAAAAAhR4AAHVuaXZlcnNhbC1uby12aWRlby9odG1sX3B1Ymxpc2hpbmdfc2V0dGluZ3MueG1sUEsBAgAAFAACAAgAnHsZUexMWVK2AQAAegYAACgAAAAAAAAAAQAAAAAA/CMAAHVuaXZlcnNhbC1uby12aWRlby9odG1sX3NraW5fc2V0dGluZ3MuanNQSwECAAAUAAIACACcexlR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CURRENT_PLAYER_ID" val="universal-no-video"/>
  <p:tag name="ISPRING_FIRST_PUBLISH" val="1"/>
  <p:tag name="ISPRING_ULTRA_SCORM_COURCE_TITLE" val="M12H Section 1.5 Solving Rational Function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&quot;]]"/>
  <p:tag name="ISPRING_PRESENTATION_TITLE" val="M12H Section 1.5 Solving Rational Func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332E843-9EF9-4D1D-BEAA-B8844E975700}:26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7D239FD-7825-4FEC-B3B7-296BBCFBE84A}:27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5970C24-6140-4808-BAA2-803D988A6F90}:27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1715EF5-B1EE-4A12-9133-86376C350841}:26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41246BC-9341-4DC4-9511-A40146191CB1}:27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15F44AD-2E5A-47AC-A433-A817980FB153}:2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44BEE59-4459-496A-927A-8993122CAFFD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9F1595B-D14F-4BCB-A271-95685DCDF9CA}:2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2EFF8FA-AE05-46BC-94D8-32CE5BAE137E}:25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BD4F41C-4CBF-4174-85E5-EA59CB1F5107}:25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CB2ABFD-9016-4BDB-8CC9-8B8BAC9E076D}:25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C1F3174-825F-4408-AC4C-2B045E8A2243}:26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0600E83-4B72-428A-87AC-431724D0DAC4}:26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FBCCCE7-B483-4FEB-A93A-915442A1E22B}:26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8A5BFD-C291-4A77-B64C-B14FB126DB0D}">
  <ds:schemaRefs>
    <ds:schemaRef ds:uri="http://schemas.microsoft.com/office/2006/metadata/properties"/>
    <ds:schemaRef ds:uri="http://schemas.microsoft.com/office/infopath/2007/PartnerControls"/>
    <ds:schemaRef ds:uri="d00fb86e-a52e-4f2f-9300-62c8872f8705"/>
  </ds:schemaRefs>
</ds:datastoreItem>
</file>

<file path=customXml/itemProps2.xml><?xml version="1.0" encoding="utf-8"?>
<ds:datastoreItem xmlns:ds="http://schemas.openxmlformats.org/officeDocument/2006/customXml" ds:itemID="{912A82CA-C437-4B0E-A333-BEFE6E21F4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EA6DBA-B5C2-4C74-AAF2-CC8BFE4229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</TotalTime>
  <Words>622</Words>
  <Application>Microsoft Office PowerPoint</Application>
  <PresentationFormat>On-screen Show (4:3)</PresentationFormat>
  <Paragraphs>74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Schoolbook</vt:lpstr>
      <vt:lpstr>Gill Sans MT</vt:lpstr>
      <vt:lpstr>Wingdings</vt:lpstr>
      <vt:lpstr>Wingdings 2</vt:lpstr>
      <vt:lpstr>Oriel</vt:lpstr>
      <vt:lpstr>Equation</vt:lpstr>
      <vt:lpstr>Section 1.5  Solving Rational Expressions</vt:lpstr>
      <vt:lpstr>Review) Non Permissible Values (NPV)</vt:lpstr>
      <vt:lpstr>I) What is a Rational Function?</vt:lpstr>
      <vt:lpstr>Ex#1) Indicate which of the following expressions are Rational Functions:</vt:lpstr>
      <vt:lpstr>II) Solving Rational Equations</vt:lpstr>
      <vt:lpstr>NOTE: Solving VS Simplifying</vt:lpstr>
      <vt:lpstr>Practice:  Solve each of the following</vt:lpstr>
      <vt:lpstr>III) Equations with Extraneous Roots or   No Solutions</vt:lpstr>
      <vt:lpstr>Ex: Solve and Find the NPV</vt:lpstr>
      <vt:lpstr>Practice: Solve the following and check for extraneous Roots</vt:lpstr>
      <vt:lpstr>Practice: Solve</vt:lpstr>
      <vt:lpstr>Challenge:   Solve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1.5 Solving Rational Functions</dc:title>
  <dc:creator>Danny Young</dc:creator>
  <cp:lastModifiedBy>Danny Young</cp:lastModifiedBy>
  <cp:revision>28</cp:revision>
  <dcterms:created xsi:type="dcterms:W3CDTF">2012-01-25T04:58:54Z</dcterms:created>
  <dcterms:modified xsi:type="dcterms:W3CDTF">2024-06-02T23:09:21Z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